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
  </p:notesMasterIdLst>
  <p:sldIdLst>
    <p:sldId id="269" r:id="rId2"/>
    <p:sldId id="257" r:id="rId3"/>
  </p:sldIdLst>
  <p:sldSz cx="7019925" cy="10260013"/>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恵庭市" initials="恵庭市" lastIdx="0" clrIdx="0">
    <p:extLst>
      <p:ext uri="{19B8F6BF-5375-455C-9EA6-DF929625EA0E}">
        <p15:presenceInfo xmlns:p15="http://schemas.microsoft.com/office/powerpoint/2012/main" userId="恵庭市" providerId="None"/>
      </p:ext>
    </p:extLst>
  </p:cmAuthor>
  <p:cmAuthor id="2" name="非常勤・臨時職員０４５" initials="非常勤・臨時職員０４５" lastIdx="2" clrIdx="1">
    <p:extLst>
      <p:ext uri="{19B8F6BF-5375-455C-9EA6-DF929625EA0E}">
        <p15:presenceInfo xmlns:p15="http://schemas.microsoft.com/office/powerpoint/2012/main" userId="S-1-5-21-973630356-3520775954-2580951083-483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FF7C80"/>
    <a:srgbClr val="FF9933"/>
    <a:srgbClr val="AECFEF"/>
    <a:srgbClr val="BA0202"/>
    <a:srgbClr val="FFFFFF"/>
    <a:srgbClr val="FF5050"/>
    <a:srgbClr val="FF3B3B"/>
    <a:srgbClr val="FF6600"/>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淡色スタイル 2 - アクセント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2DE63D5-997A-4646-A377-4702673A728D}" styleName="淡色スタイル 2 - アクセント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E9639D4-E3E2-4D34-9284-5A2195B3D0D7}" styleName="スタイル (淡色)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1FECB4D8-DB02-4DC6-A0A2-4F2EBAE1DC90}" styleName="中間スタイル 1 - アクセント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9" autoAdjust="0"/>
    <p:restoredTop sz="94660"/>
  </p:normalViewPr>
  <p:slideViewPr>
    <p:cSldViewPr snapToGrid="0">
      <p:cViewPr>
        <p:scale>
          <a:sx n="70" d="100"/>
          <a:sy n="70" d="100"/>
        </p:scale>
        <p:origin x="1836" y="-15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commentAuthors" Target="commentAuthors.xml"/><Relationship Id="rId4" Type="http://schemas.openxmlformats.org/officeDocument/2006/relationships/notesMaster" Target="notesMasters/notesMaster1.xml"/><Relationship Id="rId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8" y="0"/>
            <a:ext cx="2949575" cy="498475"/>
          </a:xfrm>
          <a:prstGeom prst="rect">
            <a:avLst/>
          </a:prstGeom>
        </p:spPr>
        <p:txBody>
          <a:bodyPr vert="horz" lIns="91440" tIns="45720" rIns="91440" bIns="45720" rtlCol="0"/>
          <a:lstStyle>
            <a:lvl1pPr algn="r">
              <a:defRPr sz="1200"/>
            </a:lvl1pPr>
          </a:lstStyle>
          <a:p>
            <a:fld id="{FD5AD69D-42E3-4114-A5A1-43800DC34C2D}" type="datetimeFigureOut">
              <a:rPr kumimoji="1" lang="ja-JP" altLang="en-US" smtClean="0"/>
              <a:t>2023/4/25</a:t>
            </a:fld>
            <a:endParaRPr kumimoji="1" lang="ja-JP" altLang="en-US"/>
          </a:p>
        </p:txBody>
      </p:sp>
      <p:sp>
        <p:nvSpPr>
          <p:cNvPr id="4" name="スライド イメージ プレースホルダー 3"/>
          <p:cNvSpPr>
            <a:spLocks noGrp="1" noRot="1" noChangeAspect="1"/>
          </p:cNvSpPr>
          <p:nvPr>
            <p:ph type="sldImg" idx="2"/>
          </p:nvPr>
        </p:nvSpPr>
        <p:spPr>
          <a:xfrm>
            <a:off x="2255838" y="1243013"/>
            <a:ext cx="2295525"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1038" y="4783138"/>
            <a:ext cx="5445125" cy="3913187"/>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8" y="9440863"/>
            <a:ext cx="2949575" cy="498475"/>
          </a:xfrm>
          <a:prstGeom prst="rect">
            <a:avLst/>
          </a:prstGeom>
        </p:spPr>
        <p:txBody>
          <a:bodyPr vert="horz" lIns="91440" tIns="45720" rIns="91440" bIns="45720" rtlCol="0" anchor="b"/>
          <a:lstStyle>
            <a:lvl1pPr algn="r">
              <a:defRPr sz="1200"/>
            </a:lvl1pPr>
          </a:lstStyle>
          <a:p>
            <a:fld id="{21638FA4-ADD1-4E31-9FE7-2A41690686B3}" type="slidenum">
              <a:rPr kumimoji="1" lang="ja-JP" altLang="en-US" smtClean="0"/>
              <a:t>‹#›</a:t>
            </a:fld>
            <a:endParaRPr kumimoji="1" lang="ja-JP" altLang="en-US"/>
          </a:p>
        </p:txBody>
      </p:sp>
    </p:spTree>
    <p:extLst>
      <p:ext uri="{BB962C8B-B14F-4D97-AF65-F5344CB8AC3E}">
        <p14:creationId xmlns:p14="http://schemas.microsoft.com/office/powerpoint/2010/main" val="2787732734"/>
      </p:ext>
    </p:extLst>
  </p:cSld>
  <p:clrMap bg1="lt1" tx1="dk1" bg2="lt2" tx2="dk2" accent1="accent1" accent2="accent2" accent3="accent3" accent4="accent4" accent5="accent5" accent6="accent6" hlink="hlink" folHlink="folHlink"/>
  <p:notesStyle>
    <a:lvl1pPr marL="0" algn="l" defTabSz="942472" rtl="0" eaLnBrk="1" latinLnBrk="0" hangingPunct="1">
      <a:defRPr kumimoji="1" sz="1237" kern="1200">
        <a:solidFill>
          <a:schemeClr val="tx1"/>
        </a:solidFill>
        <a:latin typeface="+mn-lt"/>
        <a:ea typeface="+mn-ea"/>
        <a:cs typeface="+mn-cs"/>
      </a:defRPr>
    </a:lvl1pPr>
    <a:lvl2pPr marL="471236" algn="l" defTabSz="942472" rtl="0" eaLnBrk="1" latinLnBrk="0" hangingPunct="1">
      <a:defRPr kumimoji="1" sz="1237" kern="1200">
        <a:solidFill>
          <a:schemeClr val="tx1"/>
        </a:solidFill>
        <a:latin typeface="+mn-lt"/>
        <a:ea typeface="+mn-ea"/>
        <a:cs typeface="+mn-cs"/>
      </a:defRPr>
    </a:lvl2pPr>
    <a:lvl3pPr marL="942472" algn="l" defTabSz="942472" rtl="0" eaLnBrk="1" latinLnBrk="0" hangingPunct="1">
      <a:defRPr kumimoji="1" sz="1237" kern="1200">
        <a:solidFill>
          <a:schemeClr val="tx1"/>
        </a:solidFill>
        <a:latin typeface="+mn-lt"/>
        <a:ea typeface="+mn-ea"/>
        <a:cs typeface="+mn-cs"/>
      </a:defRPr>
    </a:lvl3pPr>
    <a:lvl4pPr marL="1413708" algn="l" defTabSz="942472" rtl="0" eaLnBrk="1" latinLnBrk="0" hangingPunct="1">
      <a:defRPr kumimoji="1" sz="1237" kern="1200">
        <a:solidFill>
          <a:schemeClr val="tx1"/>
        </a:solidFill>
        <a:latin typeface="+mn-lt"/>
        <a:ea typeface="+mn-ea"/>
        <a:cs typeface="+mn-cs"/>
      </a:defRPr>
    </a:lvl4pPr>
    <a:lvl5pPr marL="1884944" algn="l" defTabSz="942472" rtl="0" eaLnBrk="1" latinLnBrk="0" hangingPunct="1">
      <a:defRPr kumimoji="1" sz="1237" kern="1200">
        <a:solidFill>
          <a:schemeClr val="tx1"/>
        </a:solidFill>
        <a:latin typeface="+mn-lt"/>
        <a:ea typeface="+mn-ea"/>
        <a:cs typeface="+mn-cs"/>
      </a:defRPr>
    </a:lvl5pPr>
    <a:lvl6pPr marL="2356180" algn="l" defTabSz="942472" rtl="0" eaLnBrk="1" latinLnBrk="0" hangingPunct="1">
      <a:defRPr kumimoji="1" sz="1237" kern="1200">
        <a:solidFill>
          <a:schemeClr val="tx1"/>
        </a:solidFill>
        <a:latin typeface="+mn-lt"/>
        <a:ea typeface="+mn-ea"/>
        <a:cs typeface="+mn-cs"/>
      </a:defRPr>
    </a:lvl6pPr>
    <a:lvl7pPr marL="2827416" algn="l" defTabSz="942472" rtl="0" eaLnBrk="1" latinLnBrk="0" hangingPunct="1">
      <a:defRPr kumimoji="1" sz="1237" kern="1200">
        <a:solidFill>
          <a:schemeClr val="tx1"/>
        </a:solidFill>
        <a:latin typeface="+mn-lt"/>
        <a:ea typeface="+mn-ea"/>
        <a:cs typeface="+mn-cs"/>
      </a:defRPr>
    </a:lvl7pPr>
    <a:lvl8pPr marL="3298652" algn="l" defTabSz="942472" rtl="0" eaLnBrk="1" latinLnBrk="0" hangingPunct="1">
      <a:defRPr kumimoji="1" sz="1237" kern="1200">
        <a:solidFill>
          <a:schemeClr val="tx1"/>
        </a:solidFill>
        <a:latin typeface="+mn-lt"/>
        <a:ea typeface="+mn-ea"/>
        <a:cs typeface="+mn-cs"/>
      </a:defRPr>
    </a:lvl8pPr>
    <a:lvl9pPr marL="3769888" algn="l" defTabSz="942472" rtl="0" eaLnBrk="1" latinLnBrk="0" hangingPunct="1">
      <a:defRPr kumimoji="1" sz="1237"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26495" y="1679128"/>
            <a:ext cx="5966936" cy="3572005"/>
          </a:xfrm>
        </p:spPr>
        <p:txBody>
          <a:bodyPr anchor="b"/>
          <a:lstStyle>
            <a:lvl1pPr algn="ctr">
              <a:defRPr sz="4606"/>
            </a:lvl1pPr>
          </a:lstStyle>
          <a:p>
            <a:r>
              <a:rPr lang="ja-JP" altLang="en-US"/>
              <a:t>マスター タイトルの書式設定</a:t>
            </a:r>
            <a:endParaRPr lang="en-US" dirty="0"/>
          </a:p>
        </p:txBody>
      </p:sp>
      <p:sp>
        <p:nvSpPr>
          <p:cNvPr id="3" name="Subtitle 2"/>
          <p:cNvSpPr>
            <a:spLocks noGrp="1"/>
          </p:cNvSpPr>
          <p:nvPr>
            <p:ph type="subTitle" idx="1"/>
          </p:nvPr>
        </p:nvSpPr>
        <p:spPr>
          <a:xfrm>
            <a:off x="877491" y="5388883"/>
            <a:ext cx="5264944" cy="2477127"/>
          </a:xfrm>
        </p:spPr>
        <p:txBody>
          <a:bodyPr/>
          <a:lstStyle>
            <a:lvl1pPr marL="0" indent="0" algn="ctr">
              <a:buNone/>
              <a:defRPr sz="1842"/>
            </a:lvl1pPr>
            <a:lvl2pPr marL="350992" indent="0" algn="ctr">
              <a:buNone/>
              <a:defRPr sz="1535"/>
            </a:lvl2pPr>
            <a:lvl3pPr marL="701985" indent="0" algn="ctr">
              <a:buNone/>
              <a:defRPr sz="1382"/>
            </a:lvl3pPr>
            <a:lvl4pPr marL="1052977" indent="0" algn="ctr">
              <a:buNone/>
              <a:defRPr sz="1228"/>
            </a:lvl4pPr>
            <a:lvl5pPr marL="1403970" indent="0" algn="ctr">
              <a:buNone/>
              <a:defRPr sz="1228"/>
            </a:lvl5pPr>
            <a:lvl6pPr marL="1754962" indent="0" algn="ctr">
              <a:buNone/>
              <a:defRPr sz="1228"/>
            </a:lvl6pPr>
            <a:lvl7pPr marL="2105955" indent="0" algn="ctr">
              <a:buNone/>
              <a:defRPr sz="1228"/>
            </a:lvl7pPr>
            <a:lvl8pPr marL="2456947" indent="0" algn="ctr">
              <a:buNone/>
              <a:defRPr sz="1228"/>
            </a:lvl8pPr>
            <a:lvl9pPr marL="2807940" indent="0" algn="ctr">
              <a:buNone/>
              <a:defRPr sz="1228"/>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D17577A5-D4AA-4B73-AFDC-B2351B24F3A4}" type="datetimeFigureOut">
              <a:rPr kumimoji="1" lang="ja-JP" altLang="en-US" smtClean="0"/>
              <a:t>2023/4/25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DFE0935-21D6-4353-8FB7-21F5F7A77863}" type="slidenum">
              <a:rPr kumimoji="1" lang="ja-JP" altLang="en-US" smtClean="0"/>
              <a:t>‹#›</a:t>
            </a:fld>
            <a:endParaRPr kumimoji="1" lang="ja-JP" altLang="en-US"/>
          </a:p>
        </p:txBody>
      </p:sp>
    </p:spTree>
    <p:extLst>
      <p:ext uri="{BB962C8B-B14F-4D97-AF65-F5344CB8AC3E}">
        <p14:creationId xmlns:p14="http://schemas.microsoft.com/office/powerpoint/2010/main" val="170885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17577A5-D4AA-4B73-AFDC-B2351B24F3A4}" type="datetimeFigureOut">
              <a:rPr kumimoji="1" lang="ja-JP" altLang="en-US" smtClean="0"/>
              <a:t>2023/4/25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DFE0935-21D6-4353-8FB7-21F5F7A77863}" type="slidenum">
              <a:rPr kumimoji="1" lang="ja-JP" altLang="en-US" smtClean="0"/>
              <a:t>‹#›</a:t>
            </a:fld>
            <a:endParaRPr kumimoji="1" lang="ja-JP" altLang="en-US"/>
          </a:p>
        </p:txBody>
      </p:sp>
    </p:spTree>
    <p:extLst>
      <p:ext uri="{BB962C8B-B14F-4D97-AF65-F5344CB8AC3E}">
        <p14:creationId xmlns:p14="http://schemas.microsoft.com/office/powerpoint/2010/main" val="2929251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023634" y="546251"/>
            <a:ext cx="1513671" cy="869488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482620" y="546251"/>
            <a:ext cx="4453265" cy="869488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17577A5-D4AA-4B73-AFDC-B2351B24F3A4}" type="datetimeFigureOut">
              <a:rPr kumimoji="1" lang="ja-JP" altLang="en-US" smtClean="0"/>
              <a:t>2023/4/25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DFE0935-21D6-4353-8FB7-21F5F7A77863}" type="slidenum">
              <a:rPr kumimoji="1" lang="ja-JP" altLang="en-US" smtClean="0"/>
              <a:t>‹#›</a:t>
            </a:fld>
            <a:endParaRPr kumimoji="1" lang="ja-JP" altLang="en-US"/>
          </a:p>
        </p:txBody>
      </p:sp>
    </p:spTree>
    <p:extLst>
      <p:ext uri="{BB962C8B-B14F-4D97-AF65-F5344CB8AC3E}">
        <p14:creationId xmlns:p14="http://schemas.microsoft.com/office/powerpoint/2010/main" val="4214803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17577A5-D4AA-4B73-AFDC-B2351B24F3A4}" type="datetimeFigureOut">
              <a:rPr kumimoji="1" lang="ja-JP" altLang="en-US" smtClean="0"/>
              <a:t>2023/4/25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DFE0935-21D6-4353-8FB7-21F5F7A77863}" type="slidenum">
              <a:rPr kumimoji="1" lang="ja-JP" altLang="en-US" smtClean="0"/>
              <a:t>‹#›</a:t>
            </a:fld>
            <a:endParaRPr kumimoji="1" lang="ja-JP" altLang="en-US"/>
          </a:p>
        </p:txBody>
      </p:sp>
    </p:spTree>
    <p:extLst>
      <p:ext uri="{BB962C8B-B14F-4D97-AF65-F5344CB8AC3E}">
        <p14:creationId xmlns:p14="http://schemas.microsoft.com/office/powerpoint/2010/main" val="3253744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78964" y="2557881"/>
            <a:ext cx="6054685" cy="4267880"/>
          </a:xfrm>
        </p:spPr>
        <p:txBody>
          <a:bodyPr anchor="b"/>
          <a:lstStyle>
            <a:lvl1pPr>
              <a:defRPr sz="4606"/>
            </a:lvl1pPr>
          </a:lstStyle>
          <a:p>
            <a:r>
              <a:rPr lang="ja-JP" altLang="en-US"/>
              <a:t>マスター タイトルの書式設定</a:t>
            </a:r>
            <a:endParaRPr lang="en-US" dirty="0"/>
          </a:p>
        </p:txBody>
      </p:sp>
      <p:sp>
        <p:nvSpPr>
          <p:cNvPr id="3" name="Text Placeholder 2"/>
          <p:cNvSpPr>
            <a:spLocks noGrp="1"/>
          </p:cNvSpPr>
          <p:nvPr>
            <p:ph type="body" idx="1"/>
          </p:nvPr>
        </p:nvSpPr>
        <p:spPr>
          <a:xfrm>
            <a:off x="478964" y="6866137"/>
            <a:ext cx="6054685" cy="2244377"/>
          </a:xfrm>
        </p:spPr>
        <p:txBody>
          <a:bodyPr/>
          <a:lstStyle>
            <a:lvl1pPr marL="0" indent="0">
              <a:buNone/>
              <a:defRPr sz="1842">
                <a:solidFill>
                  <a:schemeClr val="tx1"/>
                </a:solidFill>
              </a:defRPr>
            </a:lvl1pPr>
            <a:lvl2pPr marL="350992" indent="0">
              <a:buNone/>
              <a:defRPr sz="1535">
                <a:solidFill>
                  <a:schemeClr val="tx1">
                    <a:tint val="75000"/>
                  </a:schemeClr>
                </a:solidFill>
              </a:defRPr>
            </a:lvl2pPr>
            <a:lvl3pPr marL="701985" indent="0">
              <a:buNone/>
              <a:defRPr sz="1382">
                <a:solidFill>
                  <a:schemeClr val="tx1">
                    <a:tint val="75000"/>
                  </a:schemeClr>
                </a:solidFill>
              </a:defRPr>
            </a:lvl3pPr>
            <a:lvl4pPr marL="1052977" indent="0">
              <a:buNone/>
              <a:defRPr sz="1228">
                <a:solidFill>
                  <a:schemeClr val="tx1">
                    <a:tint val="75000"/>
                  </a:schemeClr>
                </a:solidFill>
              </a:defRPr>
            </a:lvl4pPr>
            <a:lvl5pPr marL="1403970" indent="0">
              <a:buNone/>
              <a:defRPr sz="1228">
                <a:solidFill>
                  <a:schemeClr val="tx1">
                    <a:tint val="75000"/>
                  </a:schemeClr>
                </a:solidFill>
              </a:defRPr>
            </a:lvl5pPr>
            <a:lvl6pPr marL="1754962" indent="0">
              <a:buNone/>
              <a:defRPr sz="1228">
                <a:solidFill>
                  <a:schemeClr val="tx1">
                    <a:tint val="75000"/>
                  </a:schemeClr>
                </a:solidFill>
              </a:defRPr>
            </a:lvl6pPr>
            <a:lvl7pPr marL="2105955" indent="0">
              <a:buNone/>
              <a:defRPr sz="1228">
                <a:solidFill>
                  <a:schemeClr val="tx1">
                    <a:tint val="75000"/>
                  </a:schemeClr>
                </a:solidFill>
              </a:defRPr>
            </a:lvl7pPr>
            <a:lvl8pPr marL="2456947" indent="0">
              <a:buNone/>
              <a:defRPr sz="1228">
                <a:solidFill>
                  <a:schemeClr val="tx1">
                    <a:tint val="75000"/>
                  </a:schemeClr>
                </a:solidFill>
              </a:defRPr>
            </a:lvl8pPr>
            <a:lvl9pPr marL="2807940" indent="0">
              <a:buNone/>
              <a:defRPr sz="1228">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D17577A5-D4AA-4B73-AFDC-B2351B24F3A4}" type="datetimeFigureOut">
              <a:rPr kumimoji="1" lang="ja-JP" altLang="en-US" smtClean="0"/>
              <a:t>2023/4/25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DFE0935-21D6-4353-8FB7-21F5F7A77863}" type="slidenum">
              <a:rPr kumimoji="1" lang="ja-JP" altLang="en-US" smtClean="0"/>
              <a:t>‹#›</a:t>
            </a:fld>
            <a:endParaRPr kumimoji="1" lang="ja-JP" altLang="en-US"/>
          </a:p>
        </p:txBody>
      </p:sp>
    </p:spTree>
    <p:extLst>
      <p:ext uri="{BB962C8B-B14F-4D97-AF65-F5344CB8AC3E}">
        <p14:creationId xmlns:p14="http://schemas.microsoft.com/office/powerpoint/2010/main" val="1301013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482620" y="2731253"/>
            <a:ext cx="2983468" cy="650988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553837" y="2731253"/>
            <a:ext cx="2983468" cy="650988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D17577A5-D4AA-4B73-AFDC-B2351B24F3A4}" type="datetimeFigureOut">
              <a:rPr kumimoji="1" lang="ja-JP" altLang="en-US" smtClean="0"/>
              <a:t>2023/4/25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DFE0935-21D6-4353-8FB7-21F5F7A77863}" type="slidenum">
              <a:rPr kumimoji="1" lang="ja-JP" altLang="en-US" smtClean="0"/>
              <a:t>‹#›</a:t>
            </a:fld>
            <a:endParaRPr kumimoji="1" lang="ja-JP" altLang="en-US"/>
          </a:p>
        </p:txBody>
      </p:sp>
    </p:spTree>
    <p:extLst>
      <p:ext uri="{BB962C8B-B14F-4D97-AF65-F5344CB8AC3E}">
        <p14:creationId xmlns:p14="http://schemas.microsoft.com/office/powerpoint/2010/main" val="666456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83534" y="546253"/>
            <a:ext cx="6054685" cy="1983128"/>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483535" y="2515129"/>
            <a:ext cx="2969757" cy="1232626"/>
          </a:xfrm>
        </p:spPr>
        <p:txBody>
          <a:bodyPr anchor="b"/>
          <a:lstStyle>
            <a:lvl1pPr marL="0" indent="0">
              <a:buNone/>
              <a:defRPr sz="1842" b="1"/>
            </a:lvl1pPr>
            <a:lvl2pPr marL="350992" indent="0">
              <a:buNone/>
              <a:defRPr sz="1535" b="1"/>
            </a:lvl2pPr>
            <a:lvl3pPr marL="701985" indent="0">
              <a:buNone/>
              <a:defRPr sz="1382" b="1"/>
            </a:lvl3pPr>
            <a:lvl4pPr marL="1052977" indent="0">
              <a:buNone/>
              <a:defRPr sz="1228" b="1"/>
            </a:lvl4pPr>
            <a:lvl5pPr marL="1403970" indent="0">
              <a:buNone/>
              <a:defRPr sz="1228" b="1"/>
            </a:lvl5pPr>
            <a:lvl6pPr marL="1754962" indent="0">
              <a:buNone/>
              <a:defRPr sz="1228" b="1"/>
            </a:lvl6pPr>
            <a:lvl7pPr marL="2105955" indent="0">
              <a:buNone/>
              <a:defRPr sz="1228" b="1"/>
            </a:lvl7pPr>
            <a:lvl8pPr marL="2456947" indent="0">
              <a:buNone/>
              <a:defRPr sz="1228" b="1"/>
            </a:lvl8pPr>
            <a:lvl9pPr marL="2807940" indent="0">
              <a:buNone/>
              <a:defRPr sz="1228" b="1"/>
            </a:lvl9pPr>
          </a:lstStyle>
          <a:p>
            <a:pPr lvl="0"/>
            <a:r>
              <a:rPr lang="ja-JP" altLang="en-US"/>
              <a:t>マスター テキストの書式設定</a:t>
            </a:r>
          </a:p>
        </p:txBody>
      </p:sp>
      <p:sp>
        <p:nvSpPr>
          <p:cNvPr id="4" name="Content Placeholder 3"/>
          <p:cNvSpPr>
            <a:spLocks noGrp="1"/>
          </p:cNvSpPr>
          <p:nvPr>
            <p:ph sz="half" idx="2"/>
          </p:nvPr>
        </p:nvSpPr>
        <p:spPr>
          <a:xfrm>
            <a:off x="483535" y="3747755"/>
            <a:ext cx="2969757" cy="55123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553838" y="2515129"/>
            <a:ext cx="2984382" cy="1232626"/>
          </a:xfrm>
        </p:spPr>
        <p:txBody>
          <a:bodyPr anchor="b"/>
          <a:lstStyle>
            <a:lvl1pPr marL="0" indent="0">
              <a:buNone/>
              <a:defRPr sz="1842" b="1"/>
            </a:lvl1pPr>
            <a:lvl2pPr marL="350992" indent="0">
              <a:buNone/>
              <a:defRPr sz="1535" b="1"/>
            </a:lvl2pPr>
            <a:lvl3pPr marL="701985" indent="0">
              <a:buNone/>
              <a:defRPr sz="1382" b="1"/>
            </a:lvl3pPr>
            <a:lvl4pPr marL="1052977" indent="0">
              <a:buNone/>
              <a:defRPr sz="1228" b="1"/>
            </a:lvl4pPr>
            <a:lvl5pPr marL="1403970" indent="0">
              <a:buNone/>
              <a:defRPr sz="1228" b="1"/>
            </a:lvl5pPr>
            <a:lvl6pPr marL="1754962" indent="0">
              <a:buNone/>
              <a:defRPr sz="1228" b="1"/>
            </a:lvl6pPr>
            <a:lvl7pPr marL="2105955" indent="0">
              <a:buNone/>
              <a:defRPr sz="1228" b="1"/>
            </a:lvl7pPr>
            <a:lvl8pPr marL="2456947" indent="0">
              <a:buNone/>
              <a:defRPr sz="1228" b="1"/>
            </a:lvl8pPr>
            <a:lvl9pPr marL="2807940" indent="0">
              <a:buNone/>
              <a:defRPr sz="1228" b="1"/>
            </a:lvl9pPr>
          </a:lstStyle>
          <a:p>
            <a:pPr lvl="0"/>
            <a:r>
              <a:rPr lang="ja-JP" altLang="en-US"/>
              <a:t>マスター テキストの書式設定</a:t>
            </a:r>
          </a:p>
        </p:txBody>
      </p:sp>
      <p:sp>
        <p:nvSpPr>
          <p:cNvPr id="6" name="Content Placeholder 5"/>
          <p:cNvSpPr>
            <a:spLocks noGrp="1"/>
          </p:cNvSpPr>
          <p:nvPr>
            <p:ph sz="quarter" idx="4"/>
          </p:nvPr>
        </p:nvSpPr>
        <p:spPr>
          <a:xfrm>
            <a:off x="3553838" y="3747755"/>
            <a:ext cx="2984382" cy="55123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D17577A5-D4AA-4B73-AFDC-B2351B24F3A4}" type="datetimeFigureOut">
              <a:rPr kumimoji="1" lang="ja-JP" altLang="en-US" smtClean="0"/>
              <a:t>2023/4/25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6DFE0935-21D6-4353-8FB7-21F5F7A77863}" type="slidenum">
              <a:rPr kumimoji="1" lang="ja-JP" altLang="en-US" smtClean="0"/>
              <a:t>‹#›</a:t>
            </a:fld>
            <a:endParaRPr kumimoji="1" lang="ja-JP" altLang="en-US"/>
          </a:p>
        </p:txBody>
      </p:sp>
    </p:spTree>
    <p:extLst>
      <p:ext uri="{BB962C8B-B14F-4D97-AF65-F5344CB8AC3E}">
        <p14:creationId xmlns:p14="http://schemas.microsoft.com/office/powerpoint/2010/main" val="39327691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D17577A5-D4AA-4B73-AFDC-B2351B24F3A4}" type="datetimeFigureOut">
              <a:rPr kumimoji="1" lang="ja-JP" altLang="en-US" smtClean="0"/>
              <a:t>2023/4/25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6DFE0935-21D6-4353-8FB7-21F5F7A77863}" type="slidenum">
              <a:rPr kumimoji="1" lang="ja-JP" altLang="en-US" smtClean="0"/>
              <a:t>‹#›</a:t>
            </a:fld>
            <a:endParaRPr kumimoji="1" lang="ja-JP" altLang="en-US"/>
          </a:p>
        </p:txBody>
      </p:sp>
    </p:spTree>
    <p:extLst>
      <p:ext uri="{BB962C8B-B14F-4D97-AF65-F5344CB8AC3E}">
        <p14:creationId xmlns:p14="http://schemas.microsoft.com/office/powerpoint/2010/main" val="28869509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7577A5-D4AA-4B73-AFDC-B2351B24F3A4}" type="datetimeFigureOut">
              <a:rPr kumimoji="1" lang="ja-JP" altLang="en-US" smtClean="0"/>
              <a:t>2023/4/25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6DFE0935-21D6-4353-8FB7-21F5F7A77863}" type="slidenum">
              <a:rPr kumimoji="1" lang="ja-JP" altLang="en-US" smtClean="0"/>
              <a:t>‹#›</a:t>
            </a:fld>
            <a:endParaRPr kumimoji="1" lang="ja-JP" altLang="en-US"/>
          </a:p>
        </p:txBody>
      </p:sp>
    </p:spTree>
    <p:extLst>
      <p:ext uri="{BB962C8B-B14F-4D97-AF65-F5344CB8AC3E}">
        <p14:creationId xmlns:p14="http://schemas.microsoft.com/office/powerpoint/2010/main" val="1001655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83534" y="684001"/>
            <a:ext cx="2264109" cy="2394003"/>
          </a:xfrm>
        </p:spPr>
        <p:txBody>
          <a:bodyPr anchor="b"/>
          <a:lstStyle>
            <a:lvl1pPr>
              <a:defRPr sz="2457"/>
            </a:lvl1pPr>
          </a:lstStyle>
          <a:p>
            <a:r>
              <a:rPr lang="ja-JP" altLang="en-US"/>
              <a:t>マスター タイトルの書式設定</a:t>
            </a:r>
            <a:endParaRPr lang="en-US" dirty="0"/>
          </a:p>
        </p:txBody>
      </p:sp>
      <p:sp>
        <p:nvSpPr>
          <p:cNvPr id="3" name="Content Placeholder 2"/>
          <p:cNvSpPr>
            <a:spLocks noGrp="1"/>
          </p:cNvSpPr>
          <p:nvPr>
            <p:ph idx="1"/>
          </p:nvPr>
        </p:nvSpPr>
        <p:spPr>
          <a:xfrm>
            <a:off x="2984382" y="1477254"/>
            <a:ext cx="3553837" cy="7291259"/>
          </a:xfrm>
        </p:spPr>
        <p:txBody>
          <a:bodyPr/>
          <a:lstStyle>
            <a:lvl1pPr>
              <a:defRPr sz="2457"/>
            </a:lvl1pPr>
            <a:lvl2pPr>
              <a:defRPr sz="2150"/>
            </a:lvl2pPr>
            <a:lvl3pPr>
              <a:defRPr sz="1842"/>
            </a:lvl3pPr>
            <a:lvl4pPr>
              <a:defRPr sz="1535"/>
            </a:lvl4pPr>
            <a:lvl5pPr>
              <a:defRPr sz="1535"/>
            </a:lvl5pPr>
            <a:lvl6pPr>
              <a:defRPr sz="1535"/>
            </a:lvl6pPr>
            <a:lvl7pPr>
              <a:defRPr sz="1535"/>
            </a:lvl7pPr>
            <a:lvl8pPr>
              <a:defRPr sz="1535"/>
            </a:lvl8pPr>
            <a:lvl9pPr>
              <a:defRPr sz="1535"/>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83534" y="3078004"/>
            <a:ext cx="2264109" cy="5702383"/>
          </a:xfrm>
        </p:spPr>
        <p:txBody>
          <a:bodyPr/>
          <a:lstStyle>
            <a:lvl1pPr marL="0" indent="0">
              <a:buNone/>
              <a:defRPr sz="1228"/>
            </a:lvl1pPr>
            <a:lvl2pPr marL="350992" indent="0">
              <a:buNone/>
              <a:defRPr sz="1075"/>
            </a:lvl2pPr>
            <a:lvl3pPr marL="701985" indent="0">
              <a:buNone/>
              <a:defRPr sz="921"/>
            </a:lvl3pPr>
            <a:lvl4pPr marL="1052977" indent="0">
              <a:buNone/>
              <a:defRPr sz="768"/>
            </a:lvl4pPr>
            <a:lvl5pPr marL="1403970" indent="0">
              <a:buNone/>
              <a:defRPr sz="768"/>
            </a:lvl5pPr>
            <a:lvl6pPr marL="1754962" indent="0">
              <a:buNone/>
              <a:defRPr sz="768"/>
            </a:lvl6pPr>
            <a:lvl7pPr marL="2105955" indent="0">
              <a:buNone/>
              <a:defRPr sz="768"/>
            </a:lvl7pPr>
            <a:lvl8pPr marL="2456947" indent="0">
              <a:buNone/>
              <a:defRPr sz="768"/>
            </a:lvl8pPr>
            <a:lvl9pPr marL="2807940" indent="0">
              <a:buNone/>
              <a:defRPr sz="768"/>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D17577A5-D4AA-4B73-AFDC-B2351B24F3A4}" type="datetimeFigureOut">
              <a:rPr kumimoji="1" lang="ja-JP" altLang="en-US" smtClean="0"/>
              <a:t>2023/4/25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DFE0935-21D6-4353-8FB7-21F5F7A77863}" type="slidenum">
              <a:rPr kumimoji="1" lang="ja-JP" altLang="en-US" smtClean="0"/>
              <a:t>‹#›</a:t>
            </a:fld>
            <a:endParaRPr kumimoji="1" lang="ja-JP" altLang="en-US"/>
          </a:p>
        </p:txBody>
      </p:sp>
    </p:spTree>
    <p:extLst>
      <p:ext uri="{BB962C8B-B14F-4D97-AF65-F5344CB8AC3E}">
        <p14:creationId xmlns:p14="http://schemas.microsoft.com/office/powerpoint/2010/main" val="12970200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83534" y="684001"/>
            <a:ext cx="2264109" cy="2394003"/>
          </a:xfrm>
        </p:spPr>
        <p:txBody>
          <a:bodyPr anchor="b"/>
          <a:lstStyle>
            <a:lvl1pPr>
              <a:defRPr sz="2457"/>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2984382" y="1477254"/>
            <a:ext cx="3553837" cy="7291259"/>
          </a:xfrm>
        </p:spPr>
        <p:txBody>
          <a:bodyPr anchor="t"/>
          <a:lstStyle>
            <a:lvl1pPr marL="0" indent="0">
              <a:buNone/>
              <a:defRPr sz="2457"/>
            </a:lvl1pPr>
            <a:lvl2pPr marL="350992" indent="0">
              <a:buNone/>
              <a:defRPr sz="2150"/>
            </a:lvl2pPr>
            <a:lvl3pPr marL="701985" indent="0">
              <a:buNone/>
              <a:defRPr sz="1842"/>
            </a:lvl3pPr>
            <a:lvl4pPr marL="1052977" indent="0">
              <a:buNone/>
              <a:defRPr sz="1535"/>
            </a:lvl4pPr>
            <a:lvl5pPr marL="1403970" indent="0">
              <a:buNone/>
              <a:defRPr sz="1535"/>
            </a:lvl5pPr>
            <a:lvl6pPr marL="1754962" indent="0">
              <a:buNone/>
              <a:defRPr sz="1535"/>
            </a:lvl6pPr>
            <a:lvl7pPr marL="2105955" indent="0">
              <a:buNone/>
              <a:defRPr sz="1535"/>
            </a:lvl7pPr>
            <a:lvl8pPr marL="2456947" indent="0">
              <a:buNone/>
              <a:defRPr sz="1535"/>
            </a:lvl8pPr>
            <a:lvl9pPr marL="2807940" indent="0">
              <a:buNone/>
              <a:defRPr sz="1535"/>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483534" y="3078004"/>
            <a:ext cx="2264109" cy="5702383"/>
          </a:xfrm>
        </p:spPr>
        <p:txBody>
          <a:bodyPr/>
          <a:lstStyle>
            <a:lvl1pPr marL="0" indent="0">
              <a:buNone/>
              <a:defRPr sz="1228"/>
            </a:lvl1pPr>
            <a:lvl2pPr marL="350992" indent="0">
              <a:buNone/>
              <a:defRPr sz="1075"/>
            </a:lvl2pPr>
            <a:lvl3pPr marL="701985" indent="0">
              <a:buNone/>
              <a:defRPr sz="921"/>
            </a:lvl3pPr>
            <a:lvl4pPr marL="1052977" indent="0">
              <a:buNone/>
              <a:defRPr sz="768"/>
            </a:lvl4pPr>
            <a:lvl5pPr marL="1403970" indent="0">
              <a:buNone/>
              <a:defRPr sz="768"/>
            </a:lvl5pPr>
            <a:lvl6pPr marL="1754962" indent="0">
              <a:buNone/>
              <a:defRPr sz="768"/>
            </a:lvl6pPr>
            <a:lvl7pPr marL="2105955" indent="0">
              <a:buNone/>
              <a:defRPr sz="768"/>
            </a:lvl7pPr>
            <a:lvl8pPr marL="2456947" indent="0">
              <a:buNone/>
              <a:defRPr sz="768"/>
            </a:lvl8pPr>
            <a:lvl9pPr marL="2807940" indent="0">
              <a:buNone/>
              <a:defRPr sz="768"/>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D17577A5-D4AA-4B73-AFDC-B2351B24F3A4}" type="datetimeFigureOut">
              <a:rPr kumimoji="1" lang="ja-JP" altLang="en-US" smtClean="0"/>
              <a:t>2023/4/25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DFE0935-21D6-4353-8FB7-21F5F7A77863}" type="slidenum">
              <a:rPr kumimoji="1" lang="ja-JP" altLang="en-US" smtClean="0"/>
              <a:t>‹#›</a:t>
            </a:fld>
            <a:endParaRPr kumimoji="1" lang="ja-JP" altLang="en-US"/>
          </a:p>
        </p:txBody>
      </p:sp>
    </p:spTree>
    <p:extLst>
      <p:ext uri="{BB962C8B-B14F-4D97-AF65-F5344CB8AC3E}">
        <p14:creationId xmlns:p14="http://schemas.microsoft.com/office/powerpoint/2010/main" val="34562988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2620" y="546253"/>
            <a:ext cx="6054685" cy="1983128"/>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482620" y="2731253"/>
            <a:ext cx="6054685" cy="6509884"/>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482620" y="9509514"/>
            <a:ext cx="1579483" cy="546251"/>
          </a:xfrm>
          <a:prstGeom prst="rect">
            <a:avLst/>
          </a:prstGeom>
        </p:spPr>
        <p:txBody>
          <a:bodyPr vert="horz" lIns="91440" tIns="45720" rIns="91440" bIns="45720" rtlCol="0" anchor="ctr"/>
          <a:lstStyle>
            <a:lvl1pPr algn="l">
              <a:defRPr sz="921">
                <a:solidFill>
                  <a:schemeClr val="tx1">
                    <a:tint val="75000"/>
                  </a:schemeClr>
                </a:solidFill>
              </a:defRPr>
            </a:lvl1pPr>
          </a:lstStyle>
          <a:p>
            <a:fld id="{D17577A5-D4AA-4B73-AFDC-B2351B24F3A4}" type="datetimeFigureOut">
              <a:rPr kumimoji="1" lang="ja-JP" altLang="en-US" smtClean="0"/>
              <a:t>2023/4/25</a:t>
            </a:fld>
            <a:endParaRPr kumimoji="1" lang="ja-JP" altLang="en-US"/>
          </a:p>
        </p:txBody>
      </p:sp>
      <p:sp>
        <p:nvSpPr>
          <p:cNvPr id="5" name="Footer Placeholder 4"/>
          <p:cNvSpPr>
            <a:spLocks noGrp="1"/>
          </p:cNvSpPr>
          <p:nvPr>
            <p:ph type="ftr" sz="quarter" idx="3"/>
          </p:nvPr>
        </p:nvSpPr>
        <p:spPr>
          <a:xfrm>
            <a:off x="2325350" y="9509514"/>
            <a:ext cx="2369225" cy="546251"/>
          </a:xfrm>
          <a:prstGeom prst="rect">
            <a:avLst/>
          </a:prstGeom>
        </p:spPr>
        <p:txBody>
          <a:bodyPr vert="horz" lIns="91440" tIns="45720" rIns="91440" bIns="45720" rtlCol="0" anchor="ctr"/>
          <a:lstStyle>
            <a:lvl1pPr algn="ctr">
              <a:defRPr sz="921">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4957822" y="9509514"/>
            <a:ext cx="1579483" cy="546251"/>
          </a:xfrm>
          <a:prstGeom prst="rect">
            <a:avLst/>
          </a:prstGeom>
        </p:spPr>
        <p:txBody>
          <a:bodyPr vert="horz" lIns="91440" tIns="45720" rIns="91440" bIns="45720" rtlCol="0" anchor="ctr"/>
          <a:lstStyle>
            <a:lvl1pPr algn="r">
              <a:defRPr sz="921">
                <a:solidFill>
                  <a:schemeClr val="tx1">
                    <a:tint val="75000"/>
                  </a:schemeClr>
                </a:solidFill>
              </a:defRPr>
            </a:lvl1pPr>
          </a:lstStyle>
          <a:p>
            <a:fld id="{6DFE0935-21D6-4353-8FB7-21F5F7A77863}" type="slidenum">
              <a:rPr kumimoji="1" lang="ja-JP" altLang="en-US" smtClean="0"/>
              <a:t>‹#›</a:t>
            </a:fld>
            <a:endParaRPr kumimoji="1" lang="ja-JP" altLang="en-US"/>
          </a:p>
        </p:txBody>
      </p:sp>
    </p:spTree>
    <p:extLst>
      <p:ext uri="{BB962C8B-B14F-4D97-AF65-F5344CB8AC3E}">
        <p14:creationId xmlns:p14="http://schemas.microsoft.com/office/powerpoint/2010/main" val="33397292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701985" rtl="0" eaLnBrk="1" latinLnBrk="0" hangingPunct="1">
        <a:lnSpc>
          <a:spcPct val="90000"/>
        </a:lnSpc>
        <a:spcBef>
          <a:spcPct val="0"/>
        </a:spcBef>
        <a:buNone/>
        <a:defRPr kumimoji="1" sz="3378" kern="1200">
          <a:solidFill>
            <a:schemeClr val="tx1"/>
          </a:solidFill>
          <a:latin typeface="+mj-lt"/>
          <a:ea typeface="+mj-ea"/>
          <a:cs typeface="+mj-cs"/>
        </a:defRPr>
      </a:lvl1pPr>
    </p:titleStyle>
    <p:bodyStyle>
      <a:lvl1pPr marL="175496" indent="-175496" algn="l" defTabSz="701985" rtl="0" eaLnBrk="1" latinLnBrk="0" hangingPunct="1">
        <a:lnSpc>
          <a:spcPct val="90000"/>
        </a:lnSpc>
        <a:spcBef>
          <a:spcPts val="768"/>
        </a:spcBef>
        <a:buFont typeface="Arial" panose="020B0604020202020204" pitchFamily="34" charset="0"/>
        <a:buChar char="•"/>
        <a:defRPr kumimoji="1" sz="2150" kern="1200">
          <a:solidFill>
            <a:schemeClr val="tx1"/>
          </a:solidFill>
          <a:latin typeface="+mn-lt"/>
          <a:ea typeface="+mn-ea"/>
          <a:cs typeface="+mn-cs"/>
        </a:defRPr>
      </a:lvl1pPr>
      <a:lvl2pPr marL="526489" indent="-175496" algn="l" defTabSz="701985" rtl="0" eaLnBrk="1" latinLnBrk="0" hangingPunct="1">
        <a:lnSpc>
          <a:spcPct val="90000"/>
        </a:lnSpc>
        <a:spcBef>
          <a:spcPts val="384"/>
        </a:spcBef>
        <a:buFont typeface="Arial" panose="020B0604020202020204" pitchFamily="34" charset="0"/>
        <a:buChar char="•"/>
        <a:defRPr kumimoji="1" sz="1842" kern="1200">
          <a:solidFill>
            <a:schemeClr val="tx1"/>
          </a:solidFill>
          <a:latin typeface="+mn-lt"/>
          <a:ea typeface="+mn-ea"/>
          <a:cs typeface="+mn-cs"/>
        </a:defRPr>
      </a:lvl2pPr>
      <a:lvl3pPr marL="877481" indent="-175496" algn="l" defTabSz="701985" rtl="0" eaLnBrk="1" latinLnBrk="0" hangingPunct="1">
        <a:lnSpc>
          <a:spcPct val="90000"/>
        </a:lnSpc>
        <a:spcBef>
          <a:spcPts val="384"/>
        </a:spcBef>
        <a:buFont typeface="Arial" panose="020B0604020202020204" pitchFamily="34" charset="0"/>
        <a:buChar char="•"/>
        <a:defRPr kumimoji="1" sz="1535" kern="1200">
          <a:solidFill>
            <a:schemeClr val="tx1"/>
          </a:solidFill>
          <a:latin typeface="+mn-lt"/>
          <a:ea typeface="+mn-ea"/>
          <a:cs typeface="+mn-cs"/>
        </a:defRPr>
      </a:lvl3pPr>
      <a:lvl4pPr marL="1228474" indent="-175496" algn="l" defTabSz="701985" rtl="0" eaLnBrk="1" latinLnBrk="0" hangingPunct="1">
        <a:lnSpc>
          <a:spcPct val="90000"/>
        </a:lnSpc>
        <a:spcBef>
          <a:spcPts val="384"/>
        </a:spcBef>
        <a:buFont typeface="Arial" panose="020B0604020202020204" pitchFamily="34" charset="0"/>
        <a:buChar char="•"/>
        <a:defRPr kumimoji="1" sz="1382" kern="1200">
          <a:solidFill>
            <a:schemeClr val="tx1"/>
          </a:solidFill>
          <a:latin typeface="+mn-lt"/>
          <a:ea typeface="+mn-ea"/>
          <a:cs typeface="+mn-cs"/>
        </a:defRPr>
      </a:lvl4pPr>
      <a:lvl5pPr marL="1579466" indent="-175496" algn="l" defTabSz="701985" rtl="0" eaLnBrk="1" latinLnBrk="0" hangingPunct="1">
        <a:lnSpc>
          <a:spcPct val="90000"/>
        </a:lnSpc>
        <a:spcBef>
          <a:spcPts val="384"/>
        </a:spcBef>
        <a:buFont typeface="Arial" panose="020B0604020202020204" pitchFamily="34" charset="0"/>
        <a:buChar char="•"/>
        <a:defRPr kumimoji="1" sz="1382" kern="1200">
          <a:solidFill>
            <a:schemeClr val="tx1"/>
          </a:solidFill>
          <a:latin typeface="+mn-lt"/>
          <a:ea typeface="+mn-ea"/>
          <a:cs typeface="+mn-cs"/>
        </a:defRPr>
      </a:lvl5pPr>
      <a:lvl6pPr marL="1930458" indent="-175496" algn="l" defTabSz="701985" rtl="0" eaLnBrk="1" latinLnBrk="0" hangingPunct="1">
        <a:lnSpc>
          <a:spcPct val="90000"/>
        </a:lnSpc>
        <a:spcBef>
          <a:spcPts val="384"/>
        </a:spcBef>
        <a:buFont typeface="Arial" panose="020B0604020202020204" pitchFamily="34" charset="0"/>
        <a:buChar char="•"/>
        <a:defRPr kumimoji="1" sz="1382" kern="1200">
          <a:solidFill>
            <a:schemeClr val="tx1"/>
          </a:solidFill>
          <a:latin typeface="+mn-lt"/>
          <a:ea typeface="+mn-ea"/>
          <a:cs typeface="+mn-cs"/>
        </a:defRPr>
      </a:lvl6pPr>
      <a:lvl7pPr marL="2281451" indent="-175496" algn="l" defTabSz="701985" rtl="0" eaLnBrk="1" latinLnBrk="0" hangingPunct="1">
        <a:lnSpc>
          <a:spcPct val="90000"/>
        </a:lnSpc>
        <a:spcBef>
          <a:spcPts val="384"/>
        </a:spcBef>
        <a:buFont typeface="Arial" panose="020B0604020202020204" pitchFamily="34" charset="0"/>
        <a:buChar char="•"/>
        <a:defRPr kumimoji="1" sz="1382" kern="1200">
          <a:solidFill>
            <a:schemeClr val="tx1"/>
          </a:solidFill>
          <a:latin typeface="+mn-lt"/>
          <a:ea typeface="+mn-ea"/>
          <a:cs typeface="+mn-cs"/>
        </a:defRPr>
      </a:lvl7pPr>
      <a:lvl8pPr marL="2632443" indent="-175496" algn="l" defTabSz="701985" rtl="0" eaLnBrk="1" latinLnBrk="0" hangingPunct="1">
        <a:lnSpc>
          <a:spcPct val="90000"/>
        </a:lnSpc>
        <a:spcBef>
          <a:spcPts val="384"/>
        </a:spcBef>
        <a:buFont typeface="Arial" panose="020B0604020202020204" pitchFamily="34" charset="0"/>
        <a:buChar char="•"/>
        <a:defRPr kumimoji="1" sz="1382" kern="1200">
          <a:solidFill>
            <a:schemeClr val="tx1"/>
          </a:solidFill>
          <a:latin typeface="+mn-lt"/>
          <a:ea typeface="+mn-ea"/>
          <a:cs typeface="+mn-cs"/>
        </a:defRPr>
      </a:lvl8pPr>
      <a:lvl9pPr marL="2983436" indent="-175496" algn="l" defTabSz="701985" rtl="0" eaLnBrk="1" latinLnBrk="0" hangingPunct="1">
        <a:lnSpc>
          <a:spcPct val="90000"/>
        </a:lnSpc>
        <a:spcBef>
          <a:spcPts val="384"/>
        </a:spcBef>
        <a:buFont typeface="Arial" panose="020B0604020202020204" pitchFamily="34" charset="0"/>
        <a:buChar char="•"/>
        <a:defRPr kumimoji="1" sz="1382" kern="1200">
          <a:solidFill>
            <a:schemeClr val="tx1"/>
          </a:solidFill>
          <a:latin typeface="+mn-lt"/>
          <a:ea typeface="+mn-ea"/>
          <a:cs typeface="+mn-cs"/>
        </a:defRPr>
      </a:lvl9pPr>
    </p:bodyStyle>
    <p:otherStyle>
      <a:defPPr>
        <a:defRPr lang="en-US"/>
      </a:defPPr>
      <a:lvl1pPr marL="0" algn="l" defTabSz="701985" rtl="0" eaLnBrk="1" latinLnBrk="0" hangingPunct="1">
        <a:defRPr kumimoji="1" sz="1382" kern="1200">
          <a:solidFill>
            <a:schemeClr val="tx1"/>
          </a:solidFill>
          <a:latin typeface="+mn-lt"/>
          <a:ea typeface="+mn-ea"/>
          <a:cs typeface="+mn-cs"/>
        </a:defRPr>
      </a:lvl1pPr>
      <a:lvl2pPr marL="350992" algn="l" defTabSz="701985" rtl="0" eaLnBrk="1" latinLnBrk="0" hangingPunct="1">
        <a:defRPr kumimoji="1" sz="1382" kern="1200">
          <a:solidFill>
            <a:schemeClr val="tx1"/>
          </a:solidFill>
          <a:latin typeface="+mn-lt"/>
          <a:ea typeface="+mn-ea"/>
          <a:cs typeface="+mn-cs"/>
        </a:defRPr>
      </a:lvl2pPr>
      <a:lvl3pPr marL="701985" algn="l" defTabSz="701985" rtl="0" eaLnBrk="1" latinLnBrk="0" hangingPunct="1">
        <a:defRPr kumimoji="1" sz="1382" kern="1200">
          <a:solidFill>
            <a:schemeClr val="tx1"/>
          </a:solidFill>
          <a:latin typeface="+mn-lt"/>
          <a:ea typeface="+mn-ea"/>
          <a:cs typeface="+mn-cs"/>
        </a:defRPr>
      </a:lvl3pPr>
      <a:lvl4pPr marL="1052977" algn="l" defTabSz="701985" rtl="0" eaLnBrk="1" latinLnBrk="0" hangingPunct="1">
        <a:defRPr kumimoji="1" sz="1382" kern="1200">
          <a:solidFill>
            <a:schemeClr val="tx1"/>
          </a:solidFill>
          <a:latin typeface="+mn-lt"/>
          <a:ea typeface="+mn-ea"/>
          <a:cs typeface="+mn-cs"/>
        </a:defRPr>
      </a:lvl4pPr>
      <a:lvl5pPr marL="1403970" algn="l" defTabSz="701985" rtl="0" eaLnBrk="1" latinLnBrk="0" hangingPunct="1">
        <a:defRPr kumimoji="1" sz="1382" kern="1200">
          <a:solidFill>
            <a:schemeClr val="tx1"/>
          </a:solidFill>
          <a:latin typeface="+mn-lt"/>
          <a:ea typeface="+mn-ea"/>
          <a:cs typeface="+mn-cs"/>
        </a:defRPr>
      </a:lvl5pPr>
      <a:lvl6pPr marL="1754962" algn="l" defTabSz="701985" rtl="0" eaLnBrk="1" latinLnBrk="0" hangingPunct="1">
        <a:defRPr kumimoji="1" sz="1382" kern="1200">
          <a:solidFill>
            <a:schemeClr val="tx1"/>
          </a:solidFill>
          <a:latin typeface="+mn-lt"/>
          <a:ea typeface="+mn-ea"/>
          <a:cs typeface="+mn-cs"/>
        </a:defRPr>
      </a:lvl6pPr>
      <a:lvl7pPr marL="2105955" algn="l" defTabSz="701985" rtl="0" eaLnBrk="1" latinLnBrk="0" hangingPunct="1">
        <a:defRPr kumimoji="1" sz="1382" kern="1200">
          <a:solidFill>
            <a:schemeClr val="tx1"/>
          </a:solidFill>
          <a:latin typeface="+mn-lt"/>
          <a:ea typeface="+mn-ea"/>
          <a:cs typeface="+mn-cs"/>
        </a:defRPr>
      </a:lvl7pPr>
      <a:lvl8pPr marL="2456947" algn="l" defTabSz="701985" rtl="0" eaLnBrk="1" latinLnBrk="0" hangingPunct="1">
        <a:defRPr kumimoji="1" sz="1382" kern="1200">
          <a:solidFill>
            <a:schemeClr val="tx1"/>
          </a:solidFill>
          <a:latin typeface="+mn-lt"/>
          <a:ea typeface="+mn-ea"/>
          <a:cs typeface="+mn-cs"/>
        </a:defRPr>
      </a:lvl8pPr>
      <a:lvl9pPr marL="2807940" algn="l" defTabSz="701985" rtl="0" eaLnBrk="1" latinLnBrk="0" hangingPunct="1">
        <a:defRPr kumimoji="1" sz="138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microsoft.com/office/2007/relationships/hdphoto" Target="../media/hdphoto1.wdp"/><Relationship Id="rId10" Type="http://schemas.openxmlformats.org/officeDocument/2006/relationships/image" Target="../media/image8.JPG"/><Relationship Id="rId4" Type="http://schemas.openxmlformats.org/officeDocument/2006/relationships/image" Target="../media/image3.png"/><Relationship Id="rId9" Type="http://schemas.openxmlformats.org/officeDocument/2006/relationships/image" Target="../media/image7.JPG"/></Relationships>
</file>

<file path=ppt/slides/_rels/slide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a:extLst>
              <a:ext uri="{FF2B5EF4-FFF2-40B4-BE49-F238E27FC236}">
                <a16:creationId xmlns:a16="http://schemas.microsoft.com/office/drawing/2014/main" id="{07AE5CCD-B4B2-4CA7-9741-C397827B35B9}"/>
              </a:ext>
            </a:extLst>
          </p:cNvPr>
          <p:cNvGrpSpPr/>
          <p:nvPr/>
        </p:nvGrpSpPr>
        <p:grpSpPr>
          <a:xfrm>
            <a:off x="73916" y="174796"/>
            <a:ext cx="6858000" cy="10160345"/>
            <a:chOff x="-7046" y="-2211"/>
            <a:chExt cx="6858000" cy="10160345"/>
          </a:xfrm>
        </p:grpSpPr>
        <p:pic>
          <p:nvPicPr>
            <p:cNvPr id="11" name="図 10">
              <a:extLst>
                <a:ext uri="{FF2B5EF4-FFF2-40B4-BE49-F238E27FC236}">
                  <a16:creationId xmlns:a16="http://schemas.microsoft.com/office/drawing/2014/main" id="{F18E08F8-6DF2-4C00-A22E-1B7C538726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6" y="-2211"/>
              <a:ext cx="6858000" cy="5172988"/>
            </a:xfrm>
            <a:prstGeom prst="rect">
              <a:avLst/>
            </a:prstGeom>
          </p:spPr>
        </p:pic>
        <p:pic>
          <p:nvPicPr>
            <p:cNvPr id="37" name="図 36">
              <a:extLst>
                <a:ext uri="{FF2B5EF4-FFF2-40B4-BE49-F238E27FC236}">
                  <a16:creationId xmlns:a16="http://schemas.microsoft.com/office/drawing/2014/main" id="{D2FD6DA1-4F00-4E4C-8F8C-61EF192ED0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6" y="4985146"/>
              <a:ext cx="6858000" cy="5172988"/>
            </a:xfrm>
            <a:prstGeom prst="rect">
              <a:avLst/>
            </a:prstGeom>
          </p:spPr>
        </p:pic>
      </p:grpSp>
      <p:sp>
        <p:nvSpPr>
          <p:cNvPr id="79" name="正方形/長方形 78">
            <a:extLst>
              <a:ext uri="{FF2B5EF4-FFF2-40B4-BE49-F238E27FC236}">
                <a16:creationId xmlns:a16="http://schemas.microsoft.com/office/drawing/2014/main" id="{5398190D-55D4-4769-B73D-2BCC13C6E746}"/>
              </a:ext>
            </a:extLst>
          </p:cNvPr>
          <p:cNvSpPr/>
          <p:nvPr/>
        </p:nvSpPr>
        <p:spPr>
          <a:xfrm>
            <a:off x="131523" y="426209"/>
            <a:ext cx="6718302" cy="9699981"/>
          </a:xfrm>
          <a:prstGeom prst="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5" name="正方形/長方形 44">
            <a:extLst>
              <a:ext uri="{FF2B5EF4-FFF2-40B4-BE49-F238E27FC236}">
                <a16:creationId xmlns:a16="http://schemas.microsoft.com/office/drawing/2014/main" id="{85B7F3E4-96AB-406E-AF7A-B6FC70A33FA6}"/>
              </a:ext>
            </a:extLst>
          </p:cNvPr>
          <p:cNvSpPr/>
          <p:nvPr/>
        </p:nvSpPr>
        <p:spPr>
          <a:xfrm>
            <a:off x="436322" y="7405211"/>
            <a:ext cx="6227075" cy="812806"/>
          </a:xfrm>
          <a:prstGeom prst="rect">
            <a:avLst/>
          </a:prstGeom>
          <a:solidFill>
            <a:schemeClr val="bg1">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正方形/長方形 9">
            <a:extLst>
              <a:ext uri="{FF2B5EF4-FFF2-40B4-BE49-F238E27FC236}">
                <a16:creationId xmlns:a16="http://schemas.microsoft.com/office/drawing/2014/main" id="{A764A9D9-8414-4311-8E23-49F7E050E1BF}"/>
              </a:ext>
            </a:extLst>
          </p:cNvPr>
          <p:cNvSpPr/>
          <p:nvPr/>
        </p:nvSpPr>
        <p:spPr>
          <a:xfrm>
            <a:off x="170100" y="9447016"/>
            <a:ext cx="3707611" cy="6710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kumimoji="1" lang="en-US" altLang="ja-JP" sz="1000" b="1" dirty="0">
                <a:solidFill>
                  <a:schemeClr val="tx1"/>
                </a:solidFill>
                <a:latin typeface="BIZ UDPゴシック" panose="020B0400000000000000" pitchFamily="50" charset="-128"/>
                <a:ea typeface="BIZ UDPゴシック" panose="020B0400000000000000" pitchFamily="50" charset="-128"/>
              </a:rPr>
              <a:t>【</a:t>
            </a:r>
            <a:r>
              <a:rPr kumimoji="1" lang="ja-JP" altLang="en-US" sz="1000" b="1" dirty="0">
                <a:solidFill>
                  <a:schemeClr val="tx1"/>
                </a:solidFill>
                <a:latin typeface="BIZ UDPゴシック" panose="020B0400000000000000" pitchFamily="50" charset="-128"/>
                <a:ea typeface="BIZ UDPゴシック" panose="020B0400000000000000" pitchFamily="50" charset="-128"/>
              </a:rPr>
              <a:t>お申し込み</a:t>
            </a:r>
            <a:r>
              <a:rPr kumimoji="1" lang="en-US" altLang="ja-JP" sz="1000" b="1" dirty="0">
                <a:solidFill>
                  <a:schemeClr val="tx1"/>
                </a:solidFill>
                <a:latin typeface="BIZ UDPゴシック" panose="020B0400000000000000" pitchFamily="50" charset="-128"/>
                <a:ea typeface="BIZ UDPゴシック" panose="020B0400000000000000" pitchFamily="50" charset="-128"/>
              </a:rPr>
              <a:t>】</a:t>
            </a:r>
            <a:r>
              <a:rPr kumimoji="1" lang="ja-JP" altLang="en-US" sz="1000" b="1" dirty="0">
                <a:solidFill>
                  <a:schemeClr val="tx1"/>
                </a:solidFill>
                <a:latin typeface="BIZ UDPゴシック" panose="020B0400000000000000" pitchFamily="50" charset="-128"/>
                <a:ea typeface="BIZ UDPゴシック" panose="020B0400000000000000" pitchFamily="50" charset="-128"/>
              </a:rPr>
              <a:t> </a:t>
            </a:r>
            <a:r>
              <a:rPr kumimoji="1" lang="ja-JP" altLang="en-US" sz="1000" dirty="0">
                <a:solidFill>
                  <a:schemeClr val="tx1"/>
                </a:solidFill>
                <a:latin typeface="BIZ UDPゴシック" panose="020B0400000000000000" pitchFamily="50" charset="-128"/>
                <a:ea typeface="BIZ UDPゴシック" panose="020B0400000000000000" pitchFamily="50" charset="-128"/>
              </a:rPr>
              <a:t>恵庭市 保健福祉部 介護福祉課　</a:t>
            </a:r>
            <a:endParaRPr kumimoji="1" lang="en-US" altLang="ja-JP" sz="1000" dirty="0">
              <a:solidFill>
                <a:schemeClr val="tx1"/>
              </a:solidFill>
              <a:latin typeface="BIZ UDPゴシック" panose="020B0400000000000000" pitchFamily="50" charset="-128"/>
              <a:ea typeface="BIZ UDPゴシック" panose="020B0400000000000000" pitchFamily="50" charset="-128"/>
            </a:endParaRPr>
          </a:p>
          <a:p>
            <a:pPr>
              <a:lnSpc>
                <a:spcPct val="120000"/>
              </a:lnSpc>
            </a:pPr>
            <a:r>
              <a:rPr kumimoji="1" lang="ja-JP" altLang="en-US" sz="1000" dirty="0">
                <a:solidFill>
                  <a:schemeClr val="tx1"/>
                </a:solidFill>
                <a:latin typeface="BIZ UDPゴシック" panose="020B0400000000000000" pitchFamily="50" charset="-128"/>
                <a:ea typeface="BIZ UDPゴシック" panose="020B0400000000000000" pitchFamily="50" charset="-128"/>
              </a:rPr>
              <a:t>生きがい対策担当　☎ </a:t>
            </a:r>
            <a:r>
              <a:rPr kumimoji="1" lang="en-US" altLang="ja-JP" sz="1000" dirty="0">
                <a:solidFill>
                  <a:schemeClr val="tx1"/>
                </a:solidFill>
                <a:latin typeface="BIZ UDPゴシック" panose="020B0400000000000000" pitchFamily="50" charset="-128"/>
                <a:ea typeface="BIZ UDPゴシック" panose="020B0400000000000000" pitchFamily="50" charset="-128"/>
              </a:rPr>
              <a:t>33-3131 </a:t>
            </a:r>
            <a:r>
              <a:rPr kumimoji="1" lang="ja-JP" altLang="en-US" sz="1000" dirty="0">
                <a:solidFill>
                  <a:schemeClr val="tx1"/>
                </a:solidFill>
                <a:latin typeface="BIZ UDPゴシック" panose="020B0400000000000000" pitchFamily="50" charset="-128"/>
                <a:ea typeface="BIZ UDPゴシック" panose="020B0400000000000000" pitchFamily="50" charset="-128"/>
              </a:rPr>
              <a:t>（ 内線 </a:t>
            </a:r>
            <a:r>
              <a:rPr kumimoji="1" lang="en-US" altLang="ja-JP" sz="1000" dirty="0">
                <a:solidFill>
                  <a:schemeClr val="tx1"/>
                </a:solidFill>
                <a:latin typeface="BIZ UDPゴシック" panose="020B0400000000000000" pitchFamily="50" charset="-128"/>
                <a:ea typeface="BIZ UDPゴシック" panose="020B0400000000000000" pitchFamily="50" charset="-128"/>
              </a:rPr>
              <a:t>1209</a:t>
            </a:r>
            <a:r>
              <a:rPr kumimoji="1" lang="ja-JP" altLang="en-US" sz="1000" dirty="0">
                <a:solidFill>
                  <a:schemeClr val="tx1"/>
                </a:solidFill>
                <a:latin typeface="BIZ UDPゴシック" panose="020B0400000000000000" pitchFamily="50" charset="-128"/>
                <a:ea typeface="BIZ UDPゴシック" panose="020B0400000000000000" pitchFamily="50" charset="-128"/>
              </a:rPr>
              <a:t>・１２４６ ）</a:t>
            </a:r>
          </a:p>
        </p:txBody>
      </p:sp>
      <p:sp>
        <p:nvSpPr>
          <p:cNvPr id="3" name="テキスト ボックス 2">
            <a:extLst>
              <a:ext uri="{FF2B5EF4-FFF2-40B4-BE49-F238E27FC236}">
                <a16:creationId xmlns:a16="http://schemas.microsoft.com/office/drawing/2014/main" id="{97B88687-DD0A-45D3-9138-161F008B941B}"/>
              </a:ext>
            </a:extLst>
          </p:cNvPr>
          <p:cNvSpPr txBox="1"/>
          <p:nvPr/>
        </p:nvSpPr>
        <p:spPr>
          <a:xfrm>
            <a:off x="4852147" y="8223582"/>
            <a:ext cx="184731" cy="377796"/>
          </a:xfrm>
          <a:prstGeom prst="rect">
            <a:avLst/>
          </a:prstGeom>
          <a:noFill/>
        </p:spPr>
        <p:txBody>
          <a:bodyPr wrap="none" rtlCol="0">
            <a:spAutoFit/>
          </a:bodyPr>
          <a:lstStyle/>
          <a:p>
            <a:endParaRPr kumimoji="1" lang="ja-JP" altLang="en-US" dirty="0"/>
          </a:p>
        </p:txBody>
      </p:sp>
      <p:sp>
        <p:nvSpPr>
          <p:cNvPr id="80" name="正方形/長方形 79">
            <a:extLst>
              <a:ext uri="{FF2B5EF4-FFF2-40B4-BE49-F238E27FC236}">
                <a16:creationId xmlns:a16="http://schemas.microsoft.com/office/drawing/2014/main" id="{4ED5D949-B448-46F4-8645-0C30580B7D4D}"/>
              </a:ext>
            </a:extLst>
          </p:cNvPr>
          <p:cNvSpPr/>
          <p:nvPr/>
        </p:nvSpPr>
        <p:spPr>
          <a:xfrm>
            <a:off x="170100" y="3163317"/>
            <a:ext cx="6559857" cy="128932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2B69F75E-817C-4D3A-B30D-2FE86E097EA0}"/>
              </a:ext>
            </a:extLst>
          </p:cNvPr>
          <p:cNvSpPr txBox="1"/>
          <p:nvPr/>
        </p:nvSpPr>
        <p:spPr>
          <a:xfrm>
            <a:off x="47550" y="133823"/>
            <a:ext cx="4396622" cy="292388"/>
          </a:xfrm>
          <a:prstGeom prst="rect">
            <a:avLst/>
          </a:prstGeom>
          <a:noFill/>
        </p:spPr>
        <p:txBody>
          <a:bodyPr wrap="square" rtlCol="0">
            <a:spAutoFit/>
          </a:bodyPr>
          <a:lstStyle/>
          <a:p>
            <a:r>
              <a:rPr lang="ja-JP" altLang="ja-JP" sz="1300" dirty="0">
                <a:latin typeface="BIZ UDPゴシック" panose="020B0400000000000000" pitchFamily="50" charset="-128"/>
                <a:ea typeface="BIZ UDPゴシック" panose="020B0400000000000000" pitchFamily="50" charset="-128"/>
              </a:rPr>
              <a:t>令和５年度　「いきいき百歳体操サポーター養成講座」</a:t>
            </a:r>
            <a:endParaRPr kumimoji="1" lang="ja-JP" altLang="en-US" sz="1300" dirty="0">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FBA4CAB9-2453-4584-868D-37296EDE2864}"/>
              </a:ext>
            </a:extLst>
          </p:cNvPr>
          <p:cNvSpPr txBox="1"/>
          <p:nvPr/>
        </p:nvSpPr>
        <p:spPr>
          <a:xfrm>
            <a:off x="171161" y="3217747"/>
            <a:ext cx="6558796" cy="1184940"/>
          </a:xfrm>
          <a:prstGeom prst="rect">
            <a:avLst/>
          </a:prstGeom>
          <a:noFill/>
        </p:spPr>
        <p:txBody>
          <a:bodyPr wrap="square" rtlCol="0">
            <a:spAutoFit/>
          </a:bodyPr>
          <a:lstStyle/>
          <a:p>
            <a:pPr>
              <a:lnSpc>
                <a:spcPts val="2200"/>
              </a:lnSpc>
            </a:pPr>
            <a:r>
              <a:rPr lang="ja-JP" altLang="ja-JP" sz="1600" dirty="0">
                <a:latin typeface="HG丸ｺﾞｼｯｸM-PRO" panose="020F0600000000000000" pitchFamily="50" charset="-128"/>
                <a:ea typeface="HG丸ｺﾞｼｯｸM-PRO" panose="020F0600000000000000" pitchFamily="50" charset="-128"/>
              </a:rPr>
              <a:t>恵庭市の各地区で行われている「</a:t>
            </a:r>
            <a:r>
              <a:rPr lang="ja-JP" altLang="ja-JP" b="1" dirty="0">
                <a:latin typeface="HG丸ｺﾞｼｯｸM-PRO" panose="020F0600000000000000" pitchFamily="50" charset="-128"/>
                <a:ea typeface="HG丸ｺﾞｼｯｸM-PRO" panose="020F0600000000000000" pitchFamily="50" charset="-128"/>
              </a:rPr>
              <a:t>いきいき百歳体操</a:t>
            </a:r>
            <a:r>
              <a:rPr lang="ja-JP" altLang="ja-JP" sz="1600" dirty="0">
                <a:latin typeface="HG丸ｺﾞｼｯｸM-PRO" panose="020F0600000000000000" pitchFamily="50" charset="-128"/>
                <a:ea typeface="HG丸ｺﾞｼｯｸM-PRO" panose="020F0600000000000000" pitchFamily="50" charset="-128"/>
              </a:rPr>
              <a:t>」をお手伝いする</a:t>
            </a:r>
            <a:r>
              <a:rPr lang="ja-JP" altLang="ja-JP" b="1" dirty="0">
                <a:latin typeface="HG丸ｺﾞｼｯｸM-PRO" panose="020F0600000000000000" pitchFamily="50" charset="-128"/>
                <a:ea typeface="HG丸ｺﾞｼｯｸM-PRO" panose="020F0600000000000000" pitchFamily="50" charset="-128"/>
              </a:rPr>
              <a:t>サポーターの養成講座</a:t>
            </a:r>
            <a:r>
              <a:rPr lang="ja-JP" altLang="ja-JP" sz="1600" dirty="0">
                <a:latin typeface="HG丸ｺﾞｼｯｸM-PRO" panose="020F0600000000000000" pitchFamily="50" charset="-128"/>
                <a:ea typeface="HG丸ｺﾞｼｯｸM-PRO" panose="020F0600000000000000" pitchFamily="50" charset="-128"/>
              </a:rPr>
              <a:t>を開催します。地域の高齢者の方と一緒に何かしたい、ご自身の健康づくりなど、高齢者がいつまでも元気なまちづくりのためにぜひご参加ください。</a:t>
            </a:r>
          </a:p>
        </p:txBody>
      </p:sp>
      <p:sp>
        <p:nvSpPr>
          <p:cNvPr id="76" name="吹き出し: 角を丸めた四角形 75">
            <a:extLst>
              <a:ext uri="{FF2B5EF4-FFF2-40B4-BE49-F238E27FC236}">
                <a16:creationId xmlns:a16="http://schemas.microsoft.com/office/drawing/2014/main" id="{58C9AF57-3737-4515-B982-004C47A0757A}"/>
              </a:ext>
            </a:extLst>
          </p:cNvPr>
          <p:cNvSpPr/>
          <p:nvPr/>
        </p:nvSpPr>
        <p:spPr>
          <a:xfrm>
            <a:off x="1186041" y="4562258"/>
            <a:ext cx="5434670" cy="1379839"/>
          </a:xfrm>
          <a:prstGeom prst="wedgeRoundRectCallout">
            <a:avLst>
              <a:gd name="adj1" fmla="val -53563"/>
              <a:gd name="adj2" fmla="val 2669"/>
              <a:gd name="adj3" fmla="val 16667"/>
            </a:avLst>
          </a:prstGeom>
          <a:solidFill>
            <a:schemeClr val="bg1"/>
          </a:solidFill>
          <a:ln>
            <a:solidFill>
              <a:schemeClr val="bg1"/>
            </a:solidFill>
          </a:ln>
          <a:effectLst>
            <a:outerShdw blurRad="50800" dist="38100" dir="5400000" algn="t"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7" name="図 16">
            <a:extLst>
              <a:ext uri="{FF2B5EF4-FFF2-40B4-BE49-F238E27FC236}">
                <a16:creationId xmlns:a16="http://schemas.microsoft.com/office/drawing/2014/main" id="{DC031D7C-258A-4C03-8105-CEB96E707DD1}"/>
              </a:ext>
            </a:extLst>
          </p:cNvPr>
          <p:cNvPicPr>
            <a:picLocks noChangeAspect="1"/>
          </p:cNvPicPr>
          <p:nvPr/>
        </p:nvPicPr>
        <p:blipFill rotWithShape="1">
          <a:blip r:embed="rId3">
            <a:extLst>
              <a:ext uri="{28A0092B-C50C-407E-A947-70E740481C1C}">
                <a14:useLocalDpi xmlns:a14="http://schemas.microsoft.com/office/drawing/2010/main" val="0"/>
              </a:ext>
            </a:extLst>
          </a:blip>
          <a:srcRect l="55610"/>
          <a:stretch/>
        </p:blipFill>
        <p:spPr>
          <a:xfrm>
            <a:off x="5317110" y="326000"/>
            <a:ext cx="1703865" cy="2585902"/>
          </a:xfrm>
          <a:prstGeom prst="rect">
            <a:avLst/>
          </a:prstGeom>
        </p:spPr>
      </p:pic>
      <p:pic>
        <p:nvPicPr>
          <p:cNvPr id="47" name="図 46">
            <a:extLst>
              <a:ext uri="{FF2B5EF4-FFF2-40B4-BE49-F238E27FC236}">
                <a16:creationId xmlns:a16="http://schemas.microsoft.com/office/drawing/2014/main" id="{1DE1C83D-4FA4-4673-BB1C-F0B153CB4774}"/>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3785" r="48815"/>
          <a:stretch/>
        </p:blipFill>
        <p:spPr>
          <a:xfrm>
            <a:off x="4261629" y="386550"/>
            <a:ext cx="1352818" cy="1922724"/>
          </a:xfrm>
          <a:prstGeom prst="rect">
            <a:avLst/>
          </a:prstGeom>
        </p:spPr>
      </p:pic>
      <p:sp>
        <p:nvSpPr>
          <p:cNvPr id="86" name="正方形/長方形 85">
            <a:extLst>
              <a:ext uri="{FF2B5EF4-FFF2-40B4-BE49-F238E27FC236}">
                <a16:creationId xmlns:a16="http://schemas.microsoft.com/office/drawing/2014/main" id="{4E30AF22-9147-48BF-B898-16C30E512095}"/>
              </a:ext>
            </a:extLst>
          </p:cNvPr>
          <p:cNvSpPr/>
          <p:nvPr/>
        </p:nvSpPr>
        <p:spPr>
          <a:xfrm>
            <a:off x="359596" y="7342881"/>
            <a:ext cx="6227075" cy="812806"/>
          </a:xfrm>
          <a:prstGeom prst="rect">
            <a:avLst/>
          </a:prstGeom>
          <a:solidFill>
            <a:schemeClr val="accent4">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テキスト ボックス 19">
            <a:extLst>
              <a:ext uri="{FF2B5EF4-FFF2-40B4-BE49-F238E27FC236}">
                <a16:creationId xmlns:a16="http://schemas.microsoft.com/office/drawing/2014/main" id="{466643F4-D6A6-437D-AF3B-0A3F3775B3F9}"/>
              </a:ext>
            </a:extLst>
          </p:cNvPr>
          <p:cNvSpPr txBox="1"/>
          <p:nvPr/>
        </p:nvSpPr>
        <p:spPr>
          <a:xfrm>
            <a:off x="1250152" y="4987818"/>
            <a:ext cx="5572610" cy="894027"/>
          </a:xfrm>
          <a:prstGeom prst="rect">
            <a:avLst/>
          </a:prstGeom>
          <a:noFill/>
        </p:spPr>
        <p:txBody>
          <a:bodyPr wrap="square" rtlCol="0">
            <a:spAutoFit/>
          </a:bodyPr>
          <a:lstStyle/>
          <a:p>
            <a:pPr>
              <a:lnSpc>
                <a:spcPts val="2200"/>
              </a:lnSpc>
            </a:pPr>
            <a:r>
              <a:rPr lang="ja-JP" altLang="ja-JP" sz="1600" b="1" dirty="0">
                <a:latin typeface="BIZ UDPゴシック" panose="020B0400000000000000" pitchFamily="50" charset="-128"/>
                <a:ea typeface="BIZ UDPゴシック" panose="020B0400000000000000" pitchFamily="50" charset="-128"/>
              </a:rPr>
              <a:t>おもりを手首や足首につけて行う、筋力アップの体操です。</a:t>
            </a:r>
          </a:p>
          <a:p>
            <a:pPr>
              <a:lnSpc>
                <a:spcPts val="2200"/>
              </a:lnSpc>
            </a:pPr>
            <a:r>
              <a:rPr lang="ja-JP" altLang="ja-JP" sz="1400" dirty="0">
                <a:latin typeface="BIZ UDPゴシック" panose="020B0400000000000000" pitchFamily="50" charset="-128"/>
                <a:ea typeface="BIZ UDPゴシック" panose="020B0400000000000000" pitchFamily="50" charset="-128"/>
              </a:rPr>
              <a:t>「杖を使わずに歩けるようになった。」</a:t>
            </a:r>
            <a:r>
              <a:rPr lang="ja-JP" altLang="en-US" sz="1400" dirty="0">
                <a:latin typeface="BIZ UDPゴシック" panose="020B0400000000000000" pitchFamily="50" charset="-128"/>
                <a:ea typeface="BIZ UDPゴシック" panose="020B0400000000000000" pitchFamily="50" charset="-128"/>
              </a:rPr>
              <a:t>　</a:t>
            </a:r>
            <a:r>
              <a:rPr lang="ja-JP" altLang="ja-JP" sz="1400" dirty="0">
                <a:latin typeface="BIZ UDPゴシック" panose="020B0400000000000000" pitchFamily="50" charset="-128"/>
                <a:ea typeface="BIZ UDPゴシック" panose="020B0400000000000000" pitchFamily="50" charset="-128"/>
              </a:rPr>
              <a:t>「階段の昇り降りが楽になった。」など、嬉しい声がたくさん聞かれています。</a:t>
            </a:r>
          </a:p>
        </p:txBody>
      </p:sp>
      <p:sp>
        <p:nvSpPr>
          <p:cNvPr id="55" name="テキスト ボックス 54">
            <a:extLst>
              <a:ext uri="{FF2B5EF4-FFF2-40B4-BE49-F238E27FC236}">
                <a16:creationId xmlns:a16="http://schemas.microsoft.com/office/drawing/2014/main" id="{F175B042-9F5B-4C82-B2F5-4A11BE99771C}"/>
              </a:ext>
            </a:extLst>
          </p:cNvPr>
          <p:cNvSpPr txBox="1"/>
          <p:nvPr/>
        </p:nvSpPr>
        <p:spPr>
          <a:xfrm>
            <a:off x="415805" y="7263007"/>
            <a:ext cx="6176321" cy="830997"/>
          </a:xfrm>
          <a:prstGeom prst="rect">
            <a:avLst/>
          </a:prstGeom>
          <a:noFill/>
        </p:spPr>
        <p:txBody>
          <a:bodyPr wrap="square" rtlCol="0">
            <a:spAutoFit/>
          </a:bodyPr>
          <a:lstStyle/>
          <a:p>
            <a:r>
              <a:rPr lang="ja-JP" altLang="ja-JP" sz="1600" b="1" dirty="0">
                <a:latin typeface="BIZ UDPゴシック" panose="020B0400000000000000" pitchFamily="50" charset="-128"/>
                <a:ea typeface="BIZ UDPゴシック" panose="020B0400000000000000" pitchFamily="50" charset="-128"/>
              </a:rPr>
              <a:t>サポーター活動は</a:t>
            </a:r>
            <a:r>
              <a:rPr lang="ja-JP" altLang="ja-JP" sz="2400" b="1" dirty="0">
                <a:ln w="12700">
                  <a:solidFill>
                    <a:schemeClr val="tx1">
                      <a:lumMod val="75000"/>
                      <a:lumOff val="25000"/>
                    </a:schemeClr>
                  </a:solidFill>
                </a:ln>
                <a:solidFill>
                  <a:srgbClr val="FF3399"/>
                </a:solidFill>
                <a:latin typeface="HGP創英角ｺﾞｼｯｸUB" panose="020B0900000000000000" pitchFamily="50" charset="-128"/>
                <a:ea typeface="HGP創英角ｺﾞｼｯｸUB" panose="020B0900000000000000" pitchFamily="50" charset="-128"/>
              </a:rPr>
              <a:t>あ</a:t>
            </a:r>
            <a:r>
              <a:rPr lang="ja-JP" altLang="ja-JP" sz="2400" b="1" dirty="0">
                <a:ln w="12700">
                  <a:solidFill>
                    <a:schemeClr val="tx1">
                      <a:lumMod val="75000"/>
                      <a:lumOff val="25000"/>
                    </a:schemeClr>
                  </a:solidFill>
                </a:ln>
                <a:solidFill>
                  <a:schemeClr val="accent3">
                    <a:lumMod val="75000"/>
                  </a:schemeClr>
                </a:solidFill>
                <a:latin typeface="HGP創英角ｺﾞｼｯｸUB" panose="020B0900000000000000" pitchFamily="50" charset="-128"/>
                <a:ea typeface="HGP創英角ｺﾞｼｯｸUB" panose="020B0900000000000000" pitchFamily="50" charset="-128"/>
              </a:rPr>
              <a:t>っ</a:t>
            </a:r>
            <a:r>
              <a:rPr lang="ja-JP" altLang="ja-JP" sz="2400" b="1" dirty="0">
                <a:ln w="12700">
                  <a:solidFill>
                    <a:schemeClr val="tx1">
                      <a:lumMod val="75000"/>
                      <a:lumOff val="25000"/>
                    </a:schemeClr>
                  </a:solidFill>
                </a:ln>
                <a:solidFill>
                  <a:srgbClr val="FFFF00"/>
                </a:solidFill>
                <a:latin typeface="HGP創英角ｺﾞｼｯｸUB" panose="020B0900000000000000" pitchFamily="50" charset="-128"/>
                <a:ea typeface="HGP創英角ｺﾞｼｯｸUB" panose="020B0900000000000000" pitchFamily="50" charset="-128"/>
              </a:rPr>
              <a:t>た</a:t>
            </a:r>
            <a:r>
              <a:rPr lang="ja-JP" altLang="ja-JP" sz="2400" b="1" dirty="0">
                <a:ln w="12700">
                  <a:solidFill>
                    <a:schemeClr val="tx1">
                      <a:lumMod val="75000"/>
                      <a:lumOff val="25000"/>
                    </a:schemeClr>
                  </a:solidFill>
                </a:ln>
                <a:solidFill>
                  <a:srgbClr val="FF00FF"/>
                </a:solidFill>
                <a:latin typeface="HGP創英角ｺﾞｼｯｸUB" panose="020B0900000000000000" pitchFamily="50" charset="-128"/>
                <a:ea typeface="HGP創英角ｺﾞｼｯｸUB" panose="020B0900000000000000" pitchFamily="50" charset="-128"/>
              </a:rPr>
              <a:t>ま</a:t>
            </a:r>
            <a:r>
              <a:rPr lang="ja-JP" altLang="ja-JP" sz="2400" b="1" dirty="0">
                <a:ln w="12700">
                  <a:solidFill>
                    <a:schemeClr val="tx1">
                      <a:lumMod val="75000"/>
                      <a:lumOff val="25000"/>
                    </a:schemeClr>
                  </a:solidFill>
                </a:ln>
                <a:solidFill>
                  <a:schemeClr val="accent2">
                    <a:lumMod val="75000"/>
                  </a:schemeClr>
                </a:solidFill>
                <a:latin typeface="HGP創英角ｺﾞｼｯｸUB" panose="020B0900000000000000" pitchFamily="50" charset="-128"/>
                <a:ea typeface="HGP創英角ｺﾞｼｯｸUB" panose="020B0900000000000000" pitchFamily="50" charset="-128"/>
              </a:rPr>
              <a:t>ー</a:t>
            </a:r>
            <a:r>
              <a:rPr lang="ja-JP" altLang="ja-JP" sz="2400" b="1" dirty="0" err="1">
                <a:ln w="12700">
                  <a:solidFill>
                    <a:schemeClr val="tx1">
                      <a:lumMod val="75000"/>
                      <a:lumOff val="25000"/>
                    </a:schemeClr>
                  </a:solidFill>
                </a:ln>
                <a:solidFill>
                  <a:srgbClr val="FF9933"/>
                </a:solidFill>
                <a:latin typeface="HGP創英角ｺﾞｼｯｸUB" panose="020B0900000000000000" pitchFamily="50" charset="-128"/>
                <a:ea typeface="HGP創英角ｺﾞｼｯｸUB" panose="020B0900000000000000" pitchFamily="50" charset="-128"/>
              </a:rPr>
              <a:t>る</a:t>
            </a:r>
            <a:r>
              <a:rPr lang="ja-JP" altLang="ja-JP" sz="2400" b="1" dirty="0">
                <a:ln w="12700">
                  <a:solidFill>
                    <a:schemeClr val="tx1">
                      <a:lumMod val="75000"/>
                      <a:lumOff val="25000"/>
                    </a:schemeClr>
                  </a:solidFill>
                </a:ln>
                <a:solidFill>
                  <a:srgbClr val="996633"/>
                </a:solidFill>
                <a:latin typeface="HGP創英角ｺﾞｼｯｸUB" panose="020B0900000000000000" pitchFamily="50" charset="-128"/>
                <a:ea typeface="HGP創英角ｺﾞｼｯｸUB" panose="020B0900000000000000" pitchFamily="50" charset="-128"/>
              </a:rPr>
              <a:t>ポイント</a:t>
            </a:r>
            <a:r>
              <a:rPr lang="ja-JP" altLang="ja-JP" sz="1600" b="1" dirty="0">
                <a:latin typeface="BIZ UDPゴシック" panose="020B0400000000000000" pitchFamily="50" charset="-128"/>
                <a:ea typeface="BIZ UDPゴシック" panose="020B0400000000000000" pitchFamily="50" charset="-128"/>
              </a:rPr>
              <a:t>の対象になります。</a:t>
            </a:r>
          </a:p>
          <a:p>
            <a:r>
              <a:rPr lang="ja-JP" altLang="ja-JP" sz="1200" dirty="0"/>
              <a:t>＊あったまー</a:t>
            </a:r>
            <a:r>
              <a:rPr lang="ja-JP" altLang="ja-JP" sz="1200" dirty="0" err="1"/>
              <a:t>る</a:t>
            </a:r>
            <a:r>
              <a:rPr lang="ja-JP" altLang="ja-JP" sz="1200" dirty="0"/>
              <a:t>ポイント</a:t>
            </a:r>
            <a:r>
              <a:rPr lang="ja-JP" altLang="en-US" sz="1200" dirty="0"/>
              <a:t>：</a:t>
            </a:r>
            <a:r>
              <a:rPr lang="ja-JP" altLang="ja-JP" sz="1200" dirty="0"/>
              <a:t>ボランティア活動</a:t>
            </a:r>
            <a:r>
              <a:rPr lang="ja-JP" altLang="en-US" sz="1200" dirty="0"/>
              <a:t>を行うと</a:t>
            </a:r>
            <a:r>
              <a:rPr lang="ja-JP" altLang="ja-JP" sz="1200" dirty="0"/>
              <a:t>ポイントが付与</a:t>
            </a:r>
            <a:r>
              <a:rPr lang="ja-JP" altLang="en-US" sz="1200" dirty="0"/>
              <a:t>❕❕</a:t>
            </a:r>
            <a:endParaRPr lang="en-US" altLang="ja-JP" sz="1200" dirty="0"/>
          </a:p>
          <a:p>
            <a:r>
              <a:rPr lang="en-US" altLang="ja-JP" sz="1200" dirty="0"/>
              <a:t>1</a:t>
            </a:r>
            <a:r>
              <a:rPr lang="ja-JP" altLang="ja-JP" sz="1200" dirty="0"/>
              <a:t>日</a:t>
            </a:r>
            <a:r>
              <a:rPr lang="en-US" altLang="ja-JP" sz="1200" dirty="0"/>
              <a:t>2</a:t>
            </a:r>
            <a:r>
              <a:rPr lang="ja-JP" altLang="ja-JP" sz="1200" dirty="0"/>
              <a:t>ポイントまで</a:t>
            </a:r>
            <a:r>
              <a:rPr lang="ja-JP" altLang="en-US" sz="1200" dirty="0"/>
              <a:t>。</a:t>
            </a:r>
            <a:r>
              <a:rPr lang="en-US" altLang="ja-JP" sz="1200" dirty="0"/>
              <a:t>1</a:t>
            </a:r>
            <a:r>
              <a:rPr lang="ja-JP" altLang="ja-JP" sz="1200" dirty="0"/>
              <a:t>ポイント＝</a:t>
            </a:r>
            <a:r>
              <a:rPr lang="en-US" altLang="ja-JP" sz="1200" dirty="0"/>
              <a:t>100</a:t>
            </a:r>
            <a:r>
              <a:rPr lang="ja-JP" altLang="ja-JP" sz="1200" dirty="0"/>
              <a:t>円（年</a:t>
            </a:r>
            <a:r>
              <a:rPr lang="ja-JP" altLang="en-US" sz="1200" dirty="0"/>
              <a:t>間で最大</a:t>
            </a:r>
            <a:r>
              <a:rPr lang="en-US" altLang="ja-JP" sz="1200" dirty="0"/>
              <a:t>5000</a:t>
            </a:r>
            <a:r>
              <a:rPr lang="ja-JP" altLang="ja-JP" sz="1200" dirty="0"/>
              <a:t>円まで</a:t>
            </a:r>
            <a:r>
              <a:rPr lang="ja-JP" altLang="en-US" sz="1200" dirty="0"/>
              <a:t>換金または寄付が可能</a:t>
            </a:r>
            <a:r>
              <a:rPr lang="ja-JP" altLang="ja-JP" sz="1200" dirty="0"/>
              <a:t>）</a:t>
            </a:r>
          </a:p>
        </p:txBody>
      </p:sp>
      <p:pic>
        <p:nvPicPr>
          <p:cNvPr id="24" name="図 23">
            <a:extLst>
              <a:ext uri="{FF2B5EF4-FFF2-40B4-BE49-F238E27FC236}">
                <a16:creationId xmlns:a16="http://schemas.microsoft.com/office/drawing/2014/main" id="{E1517CC6-F620-4D5D-9604-AD138F4FCD75}"/>
              </a:ext>
            </a:extLst>
          </p:cNvPr>
          <p:cNvPicPr>
            <a:picLocks noChangeAspect="1"/>
          </p:cNvPicPr>
          <p:nvPr/>
        </p:nvPicPr>
        <p:blipFill rotWithShape="1">
          <a:blip r:embed="rId6">
            <a:extLst>
              <a:ext uri="{28A0092B-C50C-407E-A947-70E740481C1C}">
                <a14:useLocalDpi xmlns:a14="http://schemas.microsoft.com/office/drawing/2010/main" val="0"/>
              </a:ext>
            </a:extLst>
          </a:blip>
          <a:srcRect l="19888"/>
          <a:stretch/>
        </p:blipFill>
        <p:spPr>
          <a:xfrm flipH="1">
            <a:off x="344523" y="4808789"/>
            <a:ext cx="841518" cy="1130810"/>
          </a:xfrm>
          <a:prstGeom prst="rect">
            <a:avLst/>
          </a:prstGeom>
        </p:spPr>
      </p:pic>
      <p:sp>
        <p:nvSpPr>
          <p:cNvPr id="25" name="テキスト ボックス 24">
            <a:extLst>
              <a:ext uri="{FF2B5EF4-FFF2-40B4-BE49-F238E27FC236}">
                <a16:creationId xmlns:a16="http://schemas.microsoft.com/office/drawing/2014/main" id="{5C215942-931F-49C4-98DC-22F26177E8CE}"/>
              </a:ext>
            </a:extLst>
          </p:cNvPr>
          <p:cNvSpPr txBox="1"/>
          <p:nvPr/>
        </p:nvSpPr>
        <p:spPr>
          <a:xfrm>
            <a:off x="1281728" y="4562261"/>
            <a:ext cx="3227294" cy="377796"/>
          </a:xfrm>
          <a:prstGeom prst="rect">
            <a:avLst/>
          </a:prstGeom>
          <a:noFill/>
        </p:spPr>
        <p:txBody>
          <a:bodyPr wrap="square" rtlCol="0">
            <a:spAutoFit/>
          </a:bodyPr>
          <a:lstStyle/>
          <a:p>
            <a:r>
              <a:rPr kumimoji="1" lang="ja-JP" altLang="en-US" b="1" dirty="0">
                <a:latin typeface="BIZ UDPゴシック" panose="020B0400000000000000" pitchFamily="50" charset="-128"/>
                <a:ea typeface="BIZ UDPゴシック" panose="020B0400000000000000" pitchFamily="50" charset="-128"/>
              </a:rPr>
              <a:t>百歳体操ってどんな体操？？</a:t>
            </a:r>
          </a:p>
        </p:txBody>
      </p:sp>
      <p:cxnSp>
        <p:nvCxnSpPr>
          <p:cNvPr id="36" name="直線コネクタ 35">
            <a:extLst>
              <a:ext uri="{FF2B5EF4-FFF2-40B4-BE49-F238E27FC236}">
                <a16:creationId xmlns:a16="http://schemas.microsoft.com/office/drawing/2014/main" id="{F8DF838C-CA63-4B9B-95CF-CB812E4116E1}"/>
              </a:ext>
            </a:extLst>
          </p:cNvPr>
          <p:cNvCxnSpPr>
            <a:cxnSpLocks/>
          </p:cNvCxnSpPr>
          <p:nvPr/>
        </p:nvCxnSpPr>
        <p:spPr>
          <a:xfrm>
            <a:off x="1384950" y="4986266"/>
            <a:ext cx="3124073" cy="0"/>
          </a:xfrm>
          <a:prstGeom prst="line">
            <a:avLst/>
          </a:prstGeom>
          <a:ln w="57150">
            <a:solidFill>
              <a:srgbClr val="FF9933"/>
            </a:solidFill>
            <a:prstDash val="sysDash"/>
          </a:ln>
        </p:spPr>
        <p:style>
          <a:lnRef idx="1">
            <a:schemeClr val="accent1"/>
          </a:lnRef>
          <a:fillRef idx="0">
            <a:schemeClr val="accent1"/>
          </a:fillRef>
          <a:effectRef idx="0">
            <a:schemeClr val="accent1"/>
          </a:effectRef>
          <a:fontRef idx="minor">
            <a:schemeClr val="tx1"/>
          </a:fontRef>
        </p:style>
      </p:cxnSp>
      <p:sp>
        <p:nvSpPr>
          <p:cNvPr id="72" name="フローチャート: 代替処理 71">
            <a:extLst>
              <a:ext uri="{FF2B5EF4-FFF2-40B4-BE49-F238E27FC236}">
                <a16:creationId xmlns:a16="http://schemas.microsoft.com/office/drawing/2014/main" id="{EE4074EA-ED86-4967-B01E-D28E91DE3899}"/>
              </a:ext>
            </a:extLst>
          </p:cNvPr>
          <p:cNvSpPr/>
          <p:nvPr/>
        </p:nvSpPr>
        <p:spPr>
          <a:xfrm>
            <a:off x="262906" y="2305083"/>
            <a:ext cx="5102539" cy="673565"/>
          </a:xfrm>
          <a:prstGeom prst="flowChartAlternateProcess">
            <a:avLst/>
          </a:prstGeom>
          <a:solidFill>
            <a:schemeClr val="bg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テキスト ボックス 7">
            <a:extLst>
              <a:ext uri="{FF2B5EF4-FFF2-40B4-BE49-F238E27FC236}">
                <a16:creationId xmlns:a16="http://schemas.microsoft.com/office/drawing/2014/main" id="{E7A187DF-33B3-4678-8E6B-B5C3F57FF2EC}"/>
              </a:ext>
            </a:extLst>
          </p:cNvPr>
          <p:cNvSpPr txBox="1"/>
          <p:nvPr/>
        </p:nvSpPr>
        <p:spPr>
          <a:xfrm>
            <a:off x="194583" y="2289080"/>
            <a:ext cx="5204747" cy="600164"/>
          </a:xfrm>
          <a:prstGeom prst="rect">
            <a:avLst/>
          </a:prstGeom>
          <a:noFill/>
        </p:spPr>
        <p:txBody>
          <a:bodyPr wrap="square" rtlCol="0">
            <a:spAutoFit/>
          </a:bodyPr>
          <a:lstStyle/>
          <a:p>
            <a:r>
              <a:rPr kumimoji="1" lang="ja-JP" altLang="en-US" sz="3300" b="1" spc="-100" dirty="0">
                <a:solidFill>
                  <a:srgbClr val="FF505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サポーター</a:t>
            </a:r>
            <a:r>
              <a:rPr kumimoji="1" lang="ja-JP" altLang="en-US" sz="2500" b="1" spc="-100" dirty="0">
                <a:solidFill>
                  <a:srgbClr val="FF505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に</a:t>
            </a:r>
            <a:r>
              <a:rPr kumimoji="1" lang="ja-JP" altLang="en-US" sz="3300" b="1" spc="-100" dirty="0">
                <a:solidFill>
                  <a:srgbClr val="FF505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なりませんか？</a:t>
            </a:r>
            <a:endParaRPr kumimoji="1" lang="ja-JP" altLang="en-US" sz="3300" spc="-100" dirty="0">
              <a:solidFill>
                <a:srgbClr val="FF5050"/>
              </a:solidFill>
              <a:latin typeface="BIZ UDPゴシック" panose="020B0400000000000000" pitchFamily="50" charset="-128"/>
              <a:ea typeface="BIZ UDPゴシック" panose="020B0400000000000000" pitchFamily="50" charset="-128"/>
            </a:endParaRPr>
          </a:p>
        </p:txBody>
      </p:sp>
      <p:sp>
        <p:nvSpPr>
          <p:cNvPr id="87" name="吹き出し: 角を丸めた四角形 86">
            <a:extLst>
              <a:ext uri="{FF2B5EF4-FFF2-40B4-BE49-F238E27FC236}">
                <a16:creationId xmlns:a16="http://schemas.microsoft.com/office/drawing/2014/main" id="{59A3878C-F4C9-421C-A2B9-6E658E0093A7}"/>
              </a:ext>
            </a:extLst>
          </p:cNvPr>
          <p:cNvSpPr/>
          <p:nvPr/>
        </p:nvSpPr>
        <p:spPr>
          <a:xfrm>
            <a:off x="301886" y="6074297"/>
            <a:ext cx="5119645" cy="1130810"/>
          </a:xfrm>
          <a:prstGeom prst="wedgeRoundRectCallout">
            <a:avLst>
              <a:gd name="adj1" fmla="val 55165"/>
              <a:gd name="adj2" fmla="val -1437"/>
              <a:gd name="adj3" fmla="val 16667"/>
            </a:avLst>
          </a:prstGeom>
          <a:solidFill>
            <a:schemeClr val="bg1"/>
          </a:solidFill>
          <a:ln>
            <a:solidFill>
              <a:schemeClr val="bg1"/>
            </a:solidFill>
          </a:ln>
          <a:effectLst>
            <a:outerShdw blurRad="50800" dist="38100" dir="5400000" algn="t"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6" name="テキスト ボックス 65">
            <a:extLst>
              <a:ext uri="{FF2B5EF4-FFF2-40B4-BE49-F238E27FC236}">
                <a16:creationId xmlns:a16="http://schemas.microsoft.com/office/drawing/2014/main" id="{382B6C34-5B71-47EC-A7E9-1ABA968A0A8A}"/>
              </a:ext>
            </a:extLst>
          </p:cNvPr>
          <p:cNvSpPr txBox="1"/>
          <p:nvPr/>
        </p:nvSpPr>
        <p:spPr>
          <a:xfrm>
            <a:off x="415805" y="6085424"/>
            <a:ext cx="4271871" cy="377796"/>
          </a:xfrm>
          <a:prstGeom prst="rect">
            <a:avLst/>
          </a:prstGeom>
          <a:noFill/>
        </p:spPr>
        <p:txBody>
          <a:bodyPr wrap="square" rtlCol="0">
            <a:spAutoFit/>
          </a:bodyPr>
          <a:lstStyle/>
          <a:p>
            <a:r>
              <a:rPr kumimoji="1" lang="ja-JP" altLang="en-US" b="1" dirty="0">
                <a:latin typeface="BIZ UDPゴシック" panose="020B0400000000000000" pitchFamily="50" charset="-128"/>
                <a:ea typeface="BIZ UDPゴシック" panose="020B0400000000000000" pitchFamily="50" charset="-128"/>
              </a:rPr>
              <a:t>サポーターってどんなことをするの？</a:t>
            </a:r>
          </a:p>
        </p:txBody>
      </p:sp>
      <p:cxnSp>
        <p:nvCxnSpPr>
          <p:cNvPr id="71" name="直線コネクタ 70">
            <a:extLst>
              <a:ext uri="{FF2B5EF4-FFF2-40B4-BE49-F238E27FC236}">
                <a16:creationId xmlns:a16="http://schemas.microsoft.com/office/drawing/2014/main" id="{D5060262-9A22-457D-97FD-D6D18002EC25}"/>
              </a:ext>
            </a:extLst>
          </p:cNvPr>
          <p:cNvCxnSpPr>
            <a:cxnSpLocks/>
          </p:cNvCxnSpPr>
          <p:nvPr/>
        </p:nvCxnSpPr>
        <p:spPr>
          <a:xfrm>
            <a:off x="557967" y="6454756"/>
            <a:ext cx="3482148" cy="0"/>
          </a:xfrm>
          <a:prstGeom prst="line">
            <a:avLst/>
          </a:prstGeom>
          <a:ln w="57150">
            <a:solidFill>
              <a:srgbClr val="FF9933"/>
            </a:solidFill>
            <a:prstDash val="sysDash"/>
          </a:ln>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4FA5BC73-A1D5-480D-A59D-ED4B8F5773DF}"/>
              </a:ext>
            </a:extLst>
          </p:cNvPr>
          <p:cNvSpPr txBox="1"/>
          <p:nvPr/>
        </p:nvSpPr>
        <p:spPr>
          <a:xfrm>
            <a:off x="373300" y="6524988"/>
            <a:ext cx="5844763" cy="656590"/>
          </a:xfrm>
          <a:prstGeom prst="rect">
            <a:avLst/>
          </a:prstGeom>
          <a:noFill/>
        </p:spPr>
        <p:txBody>
          <a:bodyPr wrap="square" rtlCol="0">
            <a:spAutoFit/>
          </a:bodyPr>
          <a:lstStyle/>
          <a:p>
            <a:pPr>
              <a:lnSpc>
                <a:spcPts val="2200"/>
              </a:lnSpc>
            </a:pPr>
            <a:r>
              <a:rPr lang="ja-JP" altLang="ja-JP" dirty="0">
                <a:latin typeface="BIZ UDPゴシック" panose="020B0400000000000000" pitchFamily="50" charset="-128"/>
                <a:ea typeface="BIZ UDPゴシック" panose="020B0400000000000000" pitchFamily="50" charset="-128"/>
              </a:rPr>
              <a:t>参加者が楽しく安心して体操を続けていけるよう</a:t>
            </a:r>
            <a:endParaRPr lang="en-US" altLang="ja-JP" dirty="0">
              <a:solidFill>
                <a:schemeClr val="bg1"/>
              </a:solidFill>
              <a:latin typeface="BIZ UDPゴシック" panose="020B0400000000000000" pitchFamily="50" charset="-128"/>
              <a:ea typeface="BIZ UDPゴシック" panose="020B0400000000000000" pitchFamily="50" charset="-128"/>
            </a:endParaRPr>
          </a:p>
          <a:p>
            <a:pPr>
              <a:lnSpc>
                <a:spcPts val="2200"/>
              </a:lnSpc>
            </a:pPr>
            <a:r>
              <a:rPr lang="ja-JP" altLang="ja-JP" dirty="0">
                <a:latin typeface="BIZ UDPゴシック" panose="020B0400000000000000" pitchFamily="50" charset="-128"/>
                <a:ea typeface="BIZ UDPゴシック" panose="020B0400000000000000" pitchFamily="50" charset="-128"/>
              </a:rPr>
              <a:t>見守りや声かけ、励まし等を行います。</a:t>
            </a:r>
          </a:p>
        </p:txBody>
      </p:sp>
      <p:pic>
        <p:nvPicPr>
          <p:cNvPr id="85" name="図 84">
            <a:extLst>
              <a:ext uri="{FF2B5EF4-FFF2-40B4-BE49-F238E27FC236}">
                <a16:creationId xmlns:a16="http://schemas.microsoft.com/office/drawing/2014/main" id="{42EF621E-67C2-4B4F-A3AD-030B16787D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34533" y="6004427"/>
            <a:ext cx="1178110" cy="1335385"/>
          </a:xfrm>
          <a:prstGeom prst="rect">
            <a:avLst/>
          </a:prstGeom>
        </p:spPr>
      </p:pic>
      <p:grpSp>
        <p:nvGrpSpPr>
          <p:cNvPr id="14" name="グループ化 13">
            <a:extLst>
              <a:ext uri="{FF2B5EF4-FFF2-40B4-BE49-F238E27FC236}">
                <a16:creationId xmlns:a16="http://schemas.microsoft.com/office/drawing/2014/main" id="{01DF0F2C-D628-4AB4-9F12-065FA5DA9802}"/>
              </a:ext>
            </a:extLst>
          </p:cNvPr>
          <p:cNvGrpSpPr/>
          <p:nvPr/>
        </p:nvGrpSpPr>
        <p:grpSpPr>
          <a:xfrm>
            <a:off x="500925" y="8305011"/>
            <a:ext cx="5894275" cy="1241131"/>
            <a:chOff x="464283" y="8293628"/>
            <a:chExt cx="5894275" cy="1241131"/>
          </a:xfrm>
        </p:grpSpPr>
        <p:pic>
          <p:nvPicPr>
            <p:cNvPr id="6" name="図 5">
              <a:extLst>
                <a:ext uri="{FF2B5EF4-FFF2-40B4-BE49-F238E27FC236}">
                  <a16:creationId xmlns:a16="http://schemas.microsoft.com/office/drawing/2014/main" id="{808BDA76-7903-4D69-9E8F-A1D5AE45BBEC}"/>
                </a:ext>
              </a:extLst>
            </p:cNvPr>
            <p:cNvPicPr>
              <a:picLocks noChangeAspect="1"/>
            </p:cNvPicPr>
            <p:nvPr/>
          </p:nvPicPr>
          <p:blipFill rotWithShape="1">
            <a:blip r:embed="rId8">
              <a:extLst>
                <a:ext uri="{28A0092B-C50C-407E-A947-70E740481C1C}">
                  <a14:useLocalDpi xmlns:a14="http://schemas.microsoft.com/office/drawing/2010/main" val="0"/>
                </a:ext>
              </a:extLst>
            </a:blip>
            <a:srcRect l="12348" t="22866" r="17069" b="6167"/>
            <a:stretch/>
          </p:blipFill>
          <p:spPr>
            <a:xfrm>
              <a:off x="2650954" y="8299915"/>
              <a:ext cx="1621833" cy="1222998"/>
            </a:xfrm>
            <a:prstGeom prst="rect">
              <a:avLst/>
            </a:prstGeom>
          </p:spPr>
        </p:pic>
        <p:sp>
          <p:nvSpPr>
            <p:cNvPr id="104" name="矢印: 五方向 103">
              <a:extLst>
                <a:ext uri="{FF2B5EF4-FFF2-40B4-BE49-F238E27FC236}">
                  <a16:creationId xmlns:a16="http://schemas.microsoft.com/office/drawing/2014/main" id="{FDCA1EBD-B344-4547-A2BA-4C2B6CD79F52}"/>
                </a:ext>
              </a:extLst>
            </p:cNvPr>
            <p:cNvSpPr/>
            <p:nvPr/>
          </p:nvSpPr>
          <p:spPr>
            <a:xfrm>
              <a:off x="2668244" y="8300032"/>
              <a:ext cx="1484130" cy="232214"/>
            </a:xfrm>
            <a:prstGeom prst="homePlat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bg1"/>
                  </a:solidFill>
                  <a:latin typeface="HG丸ｺﾞｼｯｸM-PRO" panose="020F0600000000000000" pitchFamily="50" charset="-128"/>
                  <a:ea typeface="HG丸ｺﾞｼｯｸM-PRO" panose="020F0600000000000000" pitchFamily="50" charset="-128"/>
                </a:rPr>
                <a:t>養成講座の様子</a:t>
              </a:r>
            </a:p>
          </p:txBody>
        </p:sp>
        <p:pic>
          <p:nvPicPr>
            <p:cNvPr id="9" name="図 8">
              <a:extLst>
                <a:ext uri="{FF2B5EF4-FFF2-40B4-BE49-F238E27FC236}">
                  <a16:creationId xmlns:a16="http://schemas.microsoft.com/office/drawing/2014/main" id="{FFF8F80F-25CB-4E09-95E9-5F57C43E0AD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29118" y="8293628"/>
              <a:ext cx="1629440" cy="1222080"/>
            </a:xfrm>
            <a:prstGeom prst="rect">
              <a:avLst/>
            </a:prstGeom>
          </p:spPr>
        </p:pic>
        <p:sp>
          <p:nvSpPr>
            <p:cNvPr id="102" name="矢印: 五方向 101">
              <a:extLst>
                <a:ext uri="{FF2B5EF4-FFF2-40B4-BE49-F238E27FC236}">
                  <a16:creationId xmlns:a16="http://schemas.microsoft.com/office/drawing/2014/main" id="{F26AE8AF-E6EB-4B95-BFBB-A087C82ACED3}"/>
                </a:ext>
              </a:extLst>
            </p:cNvPr>
            <p:cNvSpPr/>
            <p:nvPr/>
          </p:nvSpPr>
          <p:spPr>
            <a:xfrm>
              <a:off x="4718921" y="8298447"/>
              <a:ext cx="1476376" cy="235366"/>
            </a:xfrm>
            <a:prstGeom prst="homePlat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bg1"/>
                  </a:solidFill>
                  <a:latin typeface="HG丸ｺﾞｼｯｸM-PRO" panose="020F0600000000000000" pitchFamily="50" charset="-128"/>
                  <a:ea typeface="HG丸ｺﾞｼｯｸM-PRO" panose="020F0600000000000000" pitchFamily="50" charset="-128"/>
                </a:rPr>
                <a:t>サロン活動の様子</a:t>
              </a:r>
            </a:p>
          </p:txBody>
        </p:sp>
        <p:pic>
          <p:nvPicPr>
            <p:cNvPr id="7" name="図 6">
              <a:extLst>
                <a:ext uri="{FF2B5EF4-FFF2-40B4-BE49-F238E27FC236}">
                  <a16:creationId xmlns:a16="http://schemas.microsoft.com/office/drawing/2014/main" id="{397CAFFE-9A66-4A54-925B-DA76310EB3E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4283" y="8306699"/>
              <a:ext cx="1637414" cy="1228060"/>
            </a:xfrm>
            <a:prstGeom prst="rect">
              <a:avLst/>
            </a:prstGeom>
          </p:spPr>
        </p:pic>
        <p:sp>
          <p:nvSpPr>
            <p:cNvPr id="103" name="矢印: 五方向 102">
              <a:extLst>
                <a:ext uri="{FF2B5EF4-FFF2-40B4-BE49-F238E27FC236}">
                  <a16:creationId xmlns:a16="http://schemas.microsoft.com/office/drawing/2014/main" id="{A68A6C11-EE4B-4495-B69A-58E1C57F91FA}"/>
                </a:ext>
              </a:extLst>
            </p:cNvPr>
            <p:cNvSpPr/>
            <p:nvPr/>
          </p:nvSpPr>
          <p:spPr>
            <a:xfrm>
              <a:off x="464283" y="8300127"/>
              <a:ext cx="1489466" cy="212652"/>
            </a:xfrm>
            <a:prstGeom prst="homePlat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bg1"/>
                  </a:solidFill>
                  <a:latin typeface="HG丸ｺﾞｼｯｸM-PRO" panose="020F0600000000000000" pitchFamily="50" charset="-128"/>
                  <a:ea typeface="HG丸ｺﾞｼｯｸM-PRO" panose="020F0600000000000000" pitchFamily="50" charset="-128"/>
                </a:rPr>
                <a:t>おもり</a:t>
              </a:r>
            </a:p>
          </p:txBody>
        </p:sp>
      </p:grpSp>
      <p:grpSp>
        <p:nvGrpSpPr>
          <p:cNvPr id="22" name="グループ化 21">
            <a:extLst>
              <a:ext uri="{FF2B5EF4-FFF2-40B4-BE49-F238E27FC236}">
                <a16:creationId xmlns:a16="http://schemas.microsoft.com/office/drawing/2014/main" id="{99B7BF2A-A53C-429D-8B65-27E34A0F98CE}"/>
              </a:ext>
            </a:extLst>
          </p:cNvPr>
          <p:cNvGrpSpPr/>
          <p:nvPr/>
        </p:nvGrpSpPr>
        <p:grpSpPr>
          <a:xfrm>
            <a:off x="3513140" y="9561253"/>
            <a:ext cx="3192180" cy="463688"/>
            <a:chOff x="3851312" y="8698451"/>
            <a:chExt cx="3192180" cy="463688"/>
          </a:xfrm>
        </p:grpSpPr>
        <p:sp>
          <p:nvSpPr>
            <p:cNvPr id="19" name="矢印: 五方向 18">
              <a:extLst>
                <a:ext uri="{FF2B5EF4-FFF2-40B4-BE49-F238E27FC236}">
                  <a16:creationId xmlns:a16="http://schemas.microsoft.com/office/drawing/2014/main" id="{02B87E7F-0724-4481-9800-519FF2AFAFEF}"/>
                </a:ext>
              </a:extLst>
            </p:cNvPr>
            <p:cNvSpPr/>
            <p:nvPr/>
          </p:nvSpPr>
          <p:spPr>
            <a:xfrm>
              <a:off x="3851312" y="8744782"/>
              <a:ext cx="3192180" cy="417357"/>
            </a:xfrm>
            <a:prstGeom prst="homePlate">
              <a:avLst/>
            </a:prstGeom>
            <a:solidFill>
              <a:srgbClr val="BA02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rgbClr val="FFFFFF"/>
                </a:solidFill>
              </a:endParaRPr>
            </a:p>
          </p:txBody>
        </p:sp>
        <p:pic>
          <p:nvPicPr>
            <p:cNvPr id="18" name="図 17">
              <a:extLst>
                <a:ext uri="{FF2B5EF4-FFF2-40B4-BE49-F238E27FC236}">
                  <a16:creationId xmlns:a16="http://schemas.microsoft.com/office/drawing/2014/main" id="{91A0070B-C287-485D-9FC2-697BDBC36B97}"/>
                </a:ext>
              </a:extLst>
            </p:cNvPr>
            <p:cNvPicPr>
              <a:picLocks noChangeAspect="1"/>
            </p:cNvPicPr>
            <p:nvPr/>
          </p:nvPicPr>
          <p:blipFill rotWithShape="1">
            <a:blip r:embed="rId11">
              <a:biLevel thresh="75000"/>
              <a:extLst>
                <a:ext uri="{28A0092B-C50C-407E-A947-70E740481C1C}">
                  <a14:useLocalDpi xmlns:a14="http://schemas.microsoft.com/office/drawing/2010/main" val="0"/>
                </a:ext>
              </a:extLst>
            </a:blip>
            <a:srcRect l="4204" t="28228" r="45936" b="10095"/>
            <a:stretch/>
          </p:blipFill>
          <p:spPr>
            <a:xfrm>
              <a:off x="6570110" y="8698451"/>
              <a:ext cx="424141" cy="393507"/>
            </a:xfrm>
            <a:prstGeom prst="rect">
              <a:avLst/>
            </a:prstGeom>
          </p:spPr>
        </p:pic>
      </p:grpSp>
      <p:sp>
        <p:nvSpPr>
          <p:cNvPr id="40" name="テキスト ボックス 39">
            <a:extLst>
              <a:ext uri="{FF2B5EF4-FFF2-40B4-BE49-F238E27FC236}">
                <a16:creationId xmlns:a16="http://schemas.microsoft.com/office/drawing/2014/main" id="{D0A8833F-7489-4206-844A-ABDEA2949240}"/>
              </a:ext>
            </a:extLst>
          </p:cNvPr>
          <p:cNvSpPr txBox="1"/>
          <p:nvPr/>
        </p:nvSpPr>
        <p:spPr>
          <a:xfrm>
            <a:off x="3473134" y="9556373"/>
            <a:ext cx="2970874" cy="461665"/>
          </a:xfrm>
          <a:prstGeom prst="rect">
            <a:avLst/>
          </a:prstGeom>
          <a:noFill/>
        </p:spPr>
        <p:txBody>
          <a:bodyPr wrap="square" rtlCol="0">
            <a:spAutoFit/>
          </a:bodyPr>
          <a:lstStyle/>
          <a:p>
            <a:r>
              <a:rPr kumimoji="1" lang="ja-JP" altLang="en-US" sz="2300" b="1" spc="-10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お申込み</a:t>
            </a:r>
            <a:r>
              <a:rPr kumimoji="1" lang="ja-JP" altLang="en-US" sz="2000" b="1" spc="-10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は</a:t>
            </a:r>
            <a:r>
              <a:rPr kumimoji="1" lang="ja-JP" altLang="en-US" sz="2300" b="1" spc="-10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うら面から</a:t>
            </a:r>
            <a:endParaRPr kumimoji="1" lang="ja-JP" altLang="en-US" sz="2300" spc="-100" dirty="0">
              <a:solidFill>
                <a:schemeClr val="bg1"/>
              </a:solidFill>
              <a:latin typeface="BIZ UDPゴシック" panose="020B0400000000000000" pitchFamily="50" charset="-128"/>
              <a:ea typeface="BIZ UDPゴシック" panose="020B0400000000000000" pitchFamily="50" charset="-128"/>
            </a:endParaRPr>
          </a:p>
        </p:txBody>
      </p:sp>
      <p:pic>
        <p:nvPicPr>
          <p:cNvPr id="23" name="図 22">
            <a:extLst>
              <a:ext uri="{FF2B5EF4-FFF2-40B4-BE49-F238E27FC236}">
                <a16:creationId xmlns:a16="http://schemas.microsoft.com/office/drawing/2014/main" id="{54EB7BF6-D015-4AB9-B781-037B4BADD798}"/>
              </a:ext>
            </a:extLst>
          </p:cNvPr>
          <p:cNvPicPr>
            <a:picLocks noChangeAspect="1"/>
          </p:cNvPicPr>
          <p:nvPr/>
        </p:nvPicPr>
        <p:blipFill>
          <a:blip r:embed="rId12"/>
          <a:stretch>
            <a:fillRect/>
          </a:stretch>
        </p:blipFill>
        <p:spPr>
          <a:xfrm>
            <a:off x="282266" y="502228"/>
            <a:ext cx="3828620" cy="1804572"/>
          </a:xfrm>
          <a:prstGeom prst="rect">
            <a:avLst/>
          </a:prstGeom>
        </p:spPr>
      </p:pic>
    </p:spTree>
    <p:extLst>
      <p:ext uri="{BB962C8B-B14F-4D97-AF65-F5344CB8AC3E}">
        <p14:creationId xmlns:p14="http://schemas.microsoft.com/office/powerpoint/2010/main" val="42114961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a:extLst>
              <a:ext uri="{FF2B5EF4-FFF2-40B4-BE49-F238E27FC236}">
                <a16:creationId xmlns:a16="http://schemas.microsoft.com/office/drawing/2014/main" id="{B9A0C8CB-1748-4801-B8DE-3565C296DBC0}"/>
              </a:ext>
            </a:extLst>
          </p:cNvPr>
          <p:cNvGraphicFramePr>
            <a:graphicFrameLocks noGrp="1"/>
          </p:cNvGraphicFramePr>
          <p:nvPr>
            <p:extLst>
              <p:ext uri="{D42A27DB-BD31-4B8C-83A1-F6EECF244321}">
                <p14:modId xmlns:p14="http://schemas.microsoft.com/office/powerpoint/2010/main" val="2470426177"/>
              </p:ext>
            </p:extLst>
          </p:nvPr>
        </p:nvGraphicFramePr>
        <p:xfrm>
          <a:off x="286068" y="3562389"/>
          <a:ext cx="6455926" cy="3021898"/>
        </p:xfrm>
        <a:graphic>
          <a:graphicData uri="http://schemas.openxmlformats.org/drawingml/2006/table">
            <a:tbl>
              <a:tblPr firstRow="1" bandRow="1">
                <a:tableStyleId>{7E9639D4-E3E2-4D34-9284-5A2195B3D0D7}</a:tableStyleId>
              </a:tblPr>
              <a:tblGrid>
                <a:gridCol w="1106004">
                  <a:extLst>
                    <a:ext uri="{9D8B030D-6E8A-4147-A177-3AD203B41FA5}">
                      <a16:colId xmlns:a16="http://schemas.microsoft.com/office/drawing/2014/main" val="1835421288"/>
                    </a:ext>
                  </a:extLst>
                </a:gridCol>
                <a:gridCol w="2374710">
                  <a:extLst>
                    <a:ext uri="{9D8B030D-6E8A-4147-A177-3AD203B41FA5}">
                      <a16:colId xmlns:a16="http://schemas.microsoft.com/office/drawing/2014/main" val="3963006498"/>
                    </a:ext>
                  </a:extLst>
                </a:gridCol>
                <a:gridCol w="2975212">
                  <a:extLst>
                    <a:ext uri="{9D8B030D-6E8A-4147-A177-3AD203B41FA5}">
                      <a16:colId xmlns:a16="http://schemas.microsoft.com/office/drawing/2014/main" val="797323053"/>
                    </a:ext>
                  </a:extLst>
                </a:gridCol>
              </a:tblGrid>
              <a:tr h="635497">
                <a:tc>
                  <a:txBody>
                    <a:bodyPr/>
                    <a:lstStyle/>
                    <a:p>
                      <a:pPr algn="ctr"/>
                      <a:r>
                        <a:rPr kumimoji="1" lang="ja-JP" altLang="en-US" dirty="0">
                          <a:latin typeface="BIZ UDPゴシック" panose="020B0400000000000000" pitchFamily="50" charset="-128"/>
                          <a:ea typeface="BIZ UDPゴシック" panose="020B0400000000000000" pitchFamily="50" charset="-128"/>
                        </a:rPr>
                        <a:t>参加</a:t>
                      </a:r>
                      <a:endParaRPr kumimoji="1" lang="en-US" altLang="ja-JP" dirty="0">
                        <a:latin typeface="BIZ UDPゴシック" panose="020B0400000000000000" pitchFamily="50" charset="-128"/>
                        <a:ea typeface="BIZ UDPゴシック" panose="020B0400000000000000" pitchFamily="50" charset="-128"/>
                      </a:endParaRPr>
                    </a:p>
                    <a:p>
                      <a:pPr algn="ctr"/>
                      <a:r>
                        <a:rPr kumimoji="1" lang="ja-JP" altLang="en-US" dirty="0">
                          <a:latin typeface="BIZ UDPゴシック" panose="020B0400000000000000" pitchFamily="50" charset="-128"/>
                          <a:ea typeface="BIZ UDPゴシック" panose="020B0400000000000000" pitchFamily="50" charset="-128"/>
                        </a:rPr>
                        <a:t>希望日に</a:t>
                      </a:r>
                      <a:r>
                        <a:rPr kumimoji="1" lang="ja-JP" altLang="en-US" dirty="0" err="1">
                          <a:latin typeface="BIZ UDPゴシック" panose="020B0400000000000000" pitchFamily="50" charset="-128"/>
                          <a:ea typeface="BIZ UDPゴシック" panose="020B0400000000000000" pitchFamily="50" charset="-128"/>
                        </a:rPr>
                        <a:t>〇</a:t>
                      </a:r>
                      <a:endParaRPr kumimoji="1" lang="ja-JP" altLang="en-US" dirty="0">
                        <a:latin typeface="BIZ UDPゴシック" panose="020B0400000000000000" pitchFamily="50" charset="-128"/>
                        <a:ea typeface="BIZ UDPゴシック" panose="020B0400000000000000" pitchFamily="50" charset="-128"/>
                      </a:endParaRPr>
                    </a:p>
                  </a:txBody>
                  <a:tcPr anchor="ctr">
                    <a:lnB w="12700" cap="flat" cmpd="sng" algn="ctr">
                      <a:solidFill>
                        <a:schemeClr val="tx1"/>
                      </a:solidFill>
                      <a:prstDash val="solid"/>
                      <a:round/>
                      <a:headEnd type="none" w="med" len="med"/>
                      <a:tailEnd type="none" w="med" len="med"/>
                    </a:lnB>
                    <a:solidFill>
                      <a:schemeClr val="tx1">
                        <a:lumMod val="85000"/>
                        <a:lumOff val="15000"/>
                      </a:schemeClr>
                    </a:solidFill>
                  </a:tcPr>
                </a:tc>
                <a:tc>
                  <a:txBody>
                    <a:bodyPr/>
                    <a:lstStyle/>
                    <a:p>
                      <a:pPr algn="ctr"/>
                      <a:r>
                        <a:rPr kumimoji="1" lang="ja-JP" altLang="en-US" dirty="0">
                          <a:latin typeface="BIZ UDPゴシック" panose="020B0400000000000000" pitchFamily="50" charset="-128"/>
                          <a:ea typeface="BIZ UDPゴシック" panose="020B0400000000000000" pitchFamily="50" charset="-128"/>
                        </a:rPr>
                        <a:t>日時 </a:t>
                      </a:r>
                      <a:endParaRPr kumimoji="1" lang="en-US" altLang="ja-JP" dirty="0">
                        <a:latin typeface="BIZ UDPゴシック" panose="020B0400000000000000" pitchFamily="50" charset="-128"/>
                        <a:ea typeface="BIZ UDPゴシック" panose="020B0400000000000000" pitchFamily="50" charset="-128"/>
                      </a:endParaRPr>
                    </a:p>
                    <a:p>
                      <a:pPr algn="ctr"/>
                      <a:r>
                        <a:rPr kumimoji="1" lang="ja-JP" altLang="en-US" dirty="0">
                          <a:latin typeface="BIZ UDPゴシック" panose="020B0400000000000000" pitchFamily="50" charset="-128"/>
                          <a:ea typeface="BIZ UDPゴシック" panose="020B0400000000000000" pitchFamily="50" charset="-128"/>
                        </a:rPr>
                        <a:t>２日間の出席が必要</a:t>
                      </a:r>
                      <a:endParaRPr kumimoji="1" lang="en-US" altLang="ja-JP" dirty="0">
                        <a:latin typeface="BIZ UDPゴシック" panose="020B0400000000000000" pitchFamily="50" charset="-128"/>
                        <a:ea typeface="BIZ UDPゴシック" panose="020B0400000000000000" pitchFamily="50" charset="-128"/>
                      </a:endParaRPr>
                    </a:p>
                  </a:txBody>
                  <a:tcPr anchor="ctr">
                    <a:lnB w="12700" cap="flat" cmpd="sng" algn="ctr">
                      <a:solidFill>
                        <a:schemeClr val="tx1"/>
                      </a:solidFill>
                      <a:prstDash val="solid"/>
                      <a:round/>
                      <a:headEnd type="none" w="med" len="med"/>
                      <a:tailEnd type="none" w="med" len="med"/>
                    </a:lnB>
                    <a:solidFill>
                      <a:schemeClr val="tx1">
                        <a:lumMod val="85000"/>
                        <a:lumOff val="15000"/>
                      </a:schemeClr>
                    </a:solidFill>
                  </a:tcPr>
                </a:tc>
                <a:tc>
                  <a:txBody>
                    <a:bodyPr/>
                    <a:lstStyle/>
                    <a:p>
                      <a:pPr algn="ctr"/>
                      <a:r>
                        <a:rPr kumimoji="1" lang="ja-JP" altLang="en-US" dirty="0">
                          <a:latin typeface="BIZ UDPゴシック" panose="020B0400000000000000" pitchFamily="50" charset="-128"/>
                          <a:ea typeface="BIZ UDPゴシック" panose="020B0400000000000000" pitchFamily="50" charset="-128"/>
                        </a:rPr>
                        <a:t>場 所</a:t>
                      </a:r>
                    </a:p>
                  </a:txBody>
                  <a:tcPr anchor="ctr">
                    <a:lnB w="12700" cap="flat" cmpd="sng" algn="ctr">
                      <a:solidFill>
                        <a:schemeClr val="tx1"/>
                      </a:solidFill>
                      <a:prstDash val="solid"/>
                      <a:round/>
                      <a:headEnd type="none" w="med" len="med"/>
                      <a:tailEnd type="none" w="med" len="med"/>
                    </a:lnB>
                    <a:solidFill>
                      <a:schemeClr val="tx1">
                        <a:lumMod val="85000"/>
                        <a:lumOff val="15000"/>
                      </a:schemeClr>
                    </a:solidFill>
                  </a:tcPr>
                </a:tc>
                <a:extLst>
                  <a:ext uri="{0D108BD9-81ED-4DB2-BD59-A6C34878D82A}">
                    <a16:rowId xmlns:a16="http://schemas.microsoft.com/office/drawing/2014/main" val="1676329419"/>
                  </a:ext>
                </a:extLst>
              </a:tr>
              <a:tr h="576000">
                <a:tc>
                  <a:txBody>
                    <a:bodyPr/>
                    <a:lstStyle/>
                    <a:p>
                      <a:pPr algn="l"/>
                      <a:endParaRPr kumimoji="1" lang="ja-JP" altLang="en-US"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2000" dirty="0">
                          <a:latin typeface="UD デジタル 教科書体 NK-B" panose="02020700000000000000" pitchFamily="18" charset="-128"/>
                          <a:ea typeface="UD デジタル 教科書体 NK-B" panose="02020700000000000000" pitchFamily="18" charset="-128"/>
                        </a:rPr>
                        <a:t>6/1</a:t>
                      </a:r>
                      <a:r>
                        <a:rPr kumimoji="1" lang="ja-JP" altLang="en-US" sz="1200" dirty="0">
                          <a:latin typeface="UD デジタル 教科書体 NK-B" panose="02020700000000000000" pitchFamily="18" charset="-128"/>
                          <a:ea typeface="UD デジタル 教科書体 NK-B" panose="02020700000000000000" pitchFamily="18" charset="-128"/>
                        </a:rPr>
                        <a:t>（木）・</a:t>
                      </a:r>
                      <a:r>
                        <a:rPr kumimoji="1" lang="en-US" altLang="ja-JP" sz="2000" dirty="0">
                          <a:latin typeface="UD デジタル 教科書体 NK-B" panose="02020700000000000000" pitchFamily="18" charset="-128"/>
                          <a:ea typeface="UD デジタル 教科書体 NK-B" panose="02020700000000000000" pitchFamily="18" charset="-128"/>
                        </a:rPr>
                        <a:t>6/2</a:t>
                      </a:r>
                      <a:r>
                        <a:rPr kumimoji="1" lang="ja-JP" altLang="en-US" sz="1200" dirty="0">
                          <a:latin typeface="UD デジタル 教科書体 NK-B" panose="02020700000000000000" pitchFamily="18" charset="-128"/>
                          <a:ea typeface="UD デジタル 教科書体 NK-B" panose="02020700000000000000" pitchFamily="18" charset="-128"/>
                        </a:rPr>
                        <a:t>（金）</a:t>
                      </a:r>
                      <a:endParaRPr kumimoji="1" lang="en-US" altLang="ja-JP" sz="1200" dirty="0">
                        <a:latin typeface="UD デジタル 教科書体 NK-B" panose="02020700000000000000" pitchFamily="18" charset="-128"/>
                        <a:ea typeface="UD デジタル 教科書体 NK-B" panose="02020700000000000000" pitchFamily="18" charset="-128"/>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200" dirty="0">
                          <a:latin typeface="UD デジタル 教科書体 NK-B" panose="02020700000000000000" pitchFamily="18" charset="-128"/>
                          <a:ea typeface="UD デジタル 教科書体 NK-B" panose="02020700000000000000" pitchFamily="18" charset="-128"/>
                        </a:rPr>
                        <a:t>10</a:t>
                      </a:r>
                      <a:r>
                        <a:rPr kumimoji="1" lang="ja-JP" altLang="en-US" sz="1200" dirty="0">
                          <a:latin typeface="UD デジタル 教科書体 NK-B" panose="02020700000000000000" pitchFamily="18" charset="-128"/>
                          <a:ea typeface="UD デジタル 教科書体 NK-B" panose="02020700000000000000" pitchFamily="18" charset="-128"/>
                        </a:rPr>
                        <a:t>：</a:t>
                      </a:r>
                      <a:r>
                        <a:rPr kumimoji="1" lang="en-US" altLang="ja-JP" sz="1200" dirty="0">
                          <a:latin typeface="UD デジタル 教科書体 NK-B" panose="02020700000000000000" pitchFamily="18" charset="-128"/>
                          <a:ea typeface="UD デジタル 教科書体 NK-B" panose="02020700000000000000" pitchFamily="18" charset="-128"/>
                        </a:rPr>
                        <a:t>00</a:t>
                      </a:r>
                      <a:r>
                        <a:rPr kumimoji="1" lang="ja-JP" altLang="en-US" sz="1200" dirty="0">
                          <a:latin typeface="UD デジタル 教科書体 NK-B" panose="02020700000000000000" pitchFamily="18" charset="-128"/>
                          <a:ea typeface="UD デジタル 教科書体 NK-B" panose="02020700000000000000" pitchFamily="18" charset="-128"/>
                        </a:rPr>
                        <a:t>～</a:t>
                      </a:r>
                      <a:r>
                        <a:rPr kumimoji="1" lang="en-US" altLang="ja-JP" sz="1200" dirty="0">
                          <a:latin typeface="UD デジタル 教科書体 NK-B" panose="02020700000000000000" pitchFamily="18" charset="-128"/>
                          <a:ea typeface="UD デジタル 教科書体 NK-B" panose="02020700000000000000" pitchFamily="18" charset="-128"/>
                        </a:rPr>
                        <a:t>12</a:t>
                      </a:r>
                      <a:r>
                        <a:rPr kumimoji="1" lang="ja-JP" altLang="en-US" sz="1200" dirty="0">
                          <a:latin typeface="UD デジタル 教科書体 NK-B" panose="02020700000000000000" pitchFamily="18" charset="-128"/>
                          <a:ea typeface="UD デジタル 教科書体 NK-B" panose="02020700000000000000" pitchFamily="18" charset="-128"/>
                        </a:rPr>
                        <a:t>：</a:t>
                      </a:r>
                      <a:r>
                        <a:rPr kumimoji="1" lang="en-US" altLang="ja-JP" sz="1200" dirty="0">
                          <a:latin typeface="UD デジタル 教科書体 NK-B" panose="02020700000000000000" pitchFamily="18" charset="-128"/>
                          <a:ea typeface="UD デジタル 教科書体 NK-B" panose="02020700000000000000" pitchFamily="18" charset="-128"/>
                        </a:rPr>
                        <a:t>30</a:t>
                      </a:r>
                      <a:endParaRPr kumimoji="1" lang="ja-JP" altLang="en-US" sz="1200" dirty="0">
                        <a:latin typeface="UD デジタル 教科書体 NK-B" panose="02020700000000000000" pitchFamily="18" charset="-128"/>
                        <a:ea typeface="UD デジタル 教科書体 NK-B" panose="02020700000000000000" pitchFamily="18"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kumimoji="1" lang="ja-JP" altLang="ja-JP" sz="1600" kern="1200" dirty="0">
                          <a:effectLst/>
                          <a:latin typeface="UD デジタル 教科書体 NK-B" panose="02020700000000000000" pitchFamily="18" charset="-128"/>
                          <a:ea typeface="UD デジタル 教科書体 NK-B" panose="02020700000000000000" pitchFamily="18" charset="-128"/>
                        </a:rPr>
                        <a:t>えにあす</a:t>
                      </a:r>
                      <a:r>
                        <a:rPr kumimoji="1" lang="ja-JP" altLang="ja-JP" sz="1200" kern="1200" dirty="0">
                          <a:effectLst/>
                          <a:latin typeface="UD デジタル 教科書体 NK-B" panose="02020700000000000000" pitchFamily="18" charset="-128"/>
                          <a:ea typeface="UD デジタル 教科書体 NK-B" panose="02020700000000000000" pitchFamily="18" charset="-128"/>
                        </a:rPr>
                        <a:t>　</a:t>
                      </a:r>
                      <a:endParaRPr kumimoji="1" lang="en-US" altLang="ja-JP" sz="1200" kern="1200" dirty="0">
                        <a:effectLst/>
                        <a:latin typeface="UD デジタル 教科書体 NK-B" panose="02020700000000000000" pitchFamily="18" charset="-128"/>
                        <a:ea typeface="UD デジタル 教科書体 NK-B" panose="02020700000000000000" pitchFamily="18" charset="-128"/>
                      </a:endParaRPr>
                    </a:p>
                    <a:p>
                      <a:pPr algn="l"/>
                      <a:r>
                        <a:rPr kumimoji="1" lang="ja-JP" altLang="en-US" sz="1200" kern="1200" dirty="0">
                          <a:effectLst/>
                          <a:latin typeface="UD デジタル 教科書体 NK-B" panose="02020700000000000000" pitchFamily="18" charset="-128"/>
                          <a:ea typeface="UD デジタル 教科書体 NK-B" panose="02020700000000000000" pitchFamily="18" charset="-128"/>
                        </a:rPr>
                        <a:t>住所：緑町</a:t>
                      </a:r>
                      <a:r>
                        <a:rPr kumimoji="1" lang="en-US" altLang="ja-JP" sz="1200" kern="1200" dirty="0">
                          <a:effectLst/>
                          <a:latin typeface="UD デジタル 教科書体 NK-B" panose="02020700000000000000" pitchFamily="18" charset="-128"/>
                          <a:ea typeface="UD デジタル 教科書体 NK-B" panose="02020700000000000000" pitchFamily="18" charset="-128"/>
                        </a:rPr>
                        <a:t>2</a:t>
                      </a:r>
                      <a:r>
                        <a:rPr kumimoji="1" lang="ja-JP" altLang="en-US" sz="1200" kern="1200" dirty="0">
                          <a:effectLst/>
                          <a:latin typeface="UD デジタル 教科書体 NK-B" panose="02020700000000000000" pitchFamily="18" charset="-128"/>
                          <a:ea typeface="UD デジタル 教科書体 NK-B" panose="02020700000000000000" pitchFamily="18" charset="-128"/>
                        </a:rPr>
                        <a:t>丁目</a:t>
                      </a:r>
                      <a:r>
                        <a:rPr kumimoji="1" lang="en-US" altLang="ja-JP" sz="1200" kern="1200" dirty="0">
                          <a:effectLst/>
                          <a:latin typeface="UD デジタル 教科書体 NK-B" panose="02020700000000000000" pitchFamily="18" charset="-128"/>
                          <a:ea typeface="UD デジタル 教科書体 NK-B" panose="02020700000000000000" pitchFamily="18" charset="-128"/>
                        </a:rPr>
                        <a:t>1-1</a:t>
                      </a:r>
                      <a:endParaRPr kumimoji="1" lang="ja-JP" altLang="en-US" sz="1200" dirty="0">
                        <a:latin typeface="UD デジタル 教科書体 NK-B" panose="02020700000000000000" pitchFamily="18" charset="-128"/>
                        <a:ea typeface="UD デジタル 教科書体 NK-B" panose="02020700000000000000" pitchFamily="18"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4928646"/>
                  </a:ext>
                </a:extLst>
              </a:tr>
              <a:tr h="576000">
                <a:tc>
                  <a:txBody>
                    <a:bodyPr/>
                    <a:lstStyle/>
                    <a:p>
                      <a:pPr algn="l"/>
                      <a:endParaRPr kumimoji="1" lang="ja-JP" altLang="en-US"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2000" dirty="0">
                          <a:latin typeface="UD デジタル 教科書体 NK-B" panose="02020700000000000000" pitchFamily="18" charset="-128"/>
                          <a:ea typeface="UD デジタル 教科書体 NK-B" panose="02020700000000000000" pitchFamily="18" charset="-128"/>
                        </a:rPr>
                        <a:t>8/3</a:t>
                      </a:r>
                      <a:r>
                        <a:rPr kumimoji="1" lang="ja-JP" altLang="en-US" sz="1200" dirty="0">
                          <a:latin typeface="UD デジタル 教科書体 NK-B" panose="02020700000000000000" pitchFamily="18" charset="-128"/>
                          <a:ea typeface="UD デジタル 教科書体 NK-B" panose="02020700000000000000" pitchFamily="18" charset="-128"/>
                        </a:rPr>
                        <a:t>（木）・</a:t>
                      </a:r>
                      <a:r>
                        <a:rPr kumimoji="1" lang="en-US" altLang="ja-JP" sz="2000" dirty="0">
                          <a:latin typeface="UD デジタル 教科書体 NK-B" panose="02020700000000000000" pitchFamily="18" charset="-128"/>
                          <a:ea typeface="UD デジタル 教科書体 NK-B" panose="02020700000000000000" pitchFamily="18" charset="-128"/>
                        </a:rPr>
                        <a:t>8/4</a:t>
                      </a:r>
                      <a:r>
                        <a:rPr kumimoji="1" lang="ja-JP" altLang="en-US" sz="1200" dirty="0">
                          <a:latin typeface="UD デジタル 教科書体 NK-B" panose="02020700000000000000" pitchFamily="18" charset="-128"/>
                          <a:ea typeface="UD デジタル 教科書体 NK-B" panose="02020700000000000000" pitchFamily="18" charset="-128"/>
                        </a:rPr>
                        <a:t>（金）</a:t>
                      </a:r>
                      <a:endParaRPr kumimoji="1" lang="en-US" altLang="ja-JP" sz="1200" dirty="0">
                        <a:latin typeface="UD デジタル 教科書体 NK-B" panose="02020700000000000000" pitchFamily="18" charset="-128"/>
                        <a:ea typeface="UD デジタル 教科書体 NK-B" panose="02020700000000000000" pitchFamily="18" charset="-128"/>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200" dirty="0">
                          <a:latin typeface="UD デジタル 教科書体 NK-B" panose="02020700000000000000" pitchFamily="18" charset="-128"/>
                          <a:ea typeface="UD デジタル 教科書体 NK-B" panose="02020700000000000000" pitchFamily="18" charset="-128"/>
                        </a:rPr>
                        <a:t>10</a:t>
                      </a:r>
                      <a:r>
                        <a:rPr kumimoji="1" lang="ja-JP" altLang="en-US" sz="1200" dirty="0">
                          <a:latin typeface="UD デジタル 教科書体 NK-B" panose="02020700000000000000" pitchFamily="18" charset="-128"/>
                          <a:ea typeface="UD デジタル 教科書体 NK-B" panose="02020700000000000000" pitchFamily="18" charset="-128"/>
                        </a:rPr>
                        <a:t>：</a:t>
                      </a:r>
                      <a:r>
                        <a:rPr kumimoji="1" lang="en-US" altLang="ja-JP" sz="1200" dirty="0">
                          <a:latin typeface="UD デジタル 教科書体 NK-B" panose="02020700000000000000" pitchFamily="18" charset="-128"/>
                          <a:ea typeface="UD デジタル 教科書体 NK-B" panose="02020700000000000000" pitchFamily="18" charset="-128"/>
                        </a:rPr>
                        <a:t>00</a:t>
                      </a:r>
                      <a:r>
                        <a:rPr kumimoji="1" lang="ja-JP" altLang="en-US" sz="1200" dirty="0">
                          <a:latin typeface="UD デジタル 教科書体 NK-B" panose="02020700000000000000" pitchFamily="18" charset="-128"/>
                          <a:ea typeface="UD デジタル 教科書体 NK-B" panose="02020700000000000000" pitchFamily="18" charset="-128"/>
                        </a:rPr>
                        <a:t>～</a:t>
                      </a:r>
                      <a:r>
                        <a:rPr kumimoji="1" lang="en-US" altLang="ja-JP" sz="1200" dirty="0">
                          <a:latin typeface="UD デジタル 教科書体 NK-B" panose="02020700000000000000" pitchFamily="18" charset="-128"/>
                          <a:ea typeface="UD デジタル 教科書体 NK-B" panose="02020700000000000000" pitchFamily="18" charset="-128"/>
                        </a:rPr>
                        <a:t>12</a:t>
                      </a:r>
                      <a:r>
                        <a:rPr kumimoji="1" lang="ja-JP" altLang="en-US" sz="1200" dirty="0">
                          <a:latin typeface="UD デジタル 教科書体 NK-B" panose="02020700000000000000" pitchFamily="18" charset="-128"/>
                          <a:ea typeface="UD デジタル 教科書体 NK-B" panose="02020700000000000000" pitchFamily="18" charset="-128"/>
                        </a:rPr>
                        <a:t>：</a:t>
                      </a:r>
                      <a:r>
                        <a:rPr kumimoji="1" lang="en-US" altLang="ja-JP" sz="1200" dirty="0">
                          <a:latin typeface="UD デジタル 教科書体 NK-B" panose="02020700000000000000" pitchFamily="18" charset="-128"/>
                          <a:ea typeface="UD デジタル 教科書体 NK-B" panose="02020700000000000000" pitchFamily="18" charset="-128"/>
                        </a:rPr>
                        <a:t>30</a:t>
                      </a:r>
                      <a:endParaRPr kumimoji="1" lang="ja-JP" altLang="en-US" sz="1200" dirty="0">
                        <a:latin typeface="UD デジタル 教科書体 NK-B" panose="02020700000000000000" pitchFamily="18" charset="-128"/>
                        <a:ea typeface="UD デジタル 教科書体 NK-B" panose="02020700000000000000" pitchFamily="18"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夢創館　</a:t>
                      </a:r>
                      <a:endParaRPr kumimoji="1" lang="en-US" altLang="ja-JP" sz="16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住所：島松仲町１丁目</a:t>
                      </a:r>
                      <a:r>
                        <a:rPr kumimoji="1" lang="en-US" altLang="ja-JP" sz="12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2-20</a:t>
                      </a:r>
                      <a:endParaRPr kumimoji="1" lang="ja-JP" altLang="en-US" sz="12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45305243"/>
                  </a:ext>
                </a:extLst>
              </a:tr>
              <a:tr h="649041">
                <a:tc>
                  <a:txBody>
                    <a:bodyPr/>
                    <a:lstStyle/>
                    <a:p>
                      <a:pPr algn="l"/>
                      <a:endParaRPr kumimoji="1" lang="ja-JP" altLang="en-US"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2000" dirty="0">
                          <a:latin typeface="UD デジタル 教科書体 NK-B" panose="02020700000000000000" pitchFamily="18" charset="-128"/>
                          <a:ea typeface="UD デジタル 教科書体 NK-B" panose="02020700000000000000" pitchFamily="18" charset="-128"/>
                        </a:rPr>
                        <a:t>10/5</a:t>
                      </a:r>
                      <a:r>
                        <a:rPr kumimoji="1" lang="ja-JP" altLang="en-US" sz="1200" dirty="0">
                          <a:latin typeface="UD デジタル 教科書体 NK-B" panose="02020700000000000000" pitchFamily="18" charset="-128"/>
                          <a:ea typeface="UD デジタル 教科書体 NK-B" panose="02020700000000000000" pitchFamily="18" charset="-128"/>
                        </a:rPr>
                        <a:t>（木）・</a:t>
                      </a:r>
                      <a:r>
                        <a:rPr kumimoji="1" lang="en-US" altLang="ja-JP" sz="2000" dirty="0">
                          <a:latin typeface="UD デジタル 教科書体 NK-B" panose="02020700000000000000" pitchFamily="18" charset="-128"/>
                          <a:ea typeface="UD デジタル 教科書体 NK-B" panose="02020700000000000000" pitchFamily="18" charset="-128"/>
                        </a:rPr>
                        <a:t>10/6</a:t>
                      </a:r>
                      <a:r>
                        <a:rPr kumimoji="1" lang="ja-JP" altLang="en-US" sz="1200" dirty="0">
                          <a:latin typeface="UD デジタル 教科書体 NK-B" panose="02020700000000000000" pitchFamily="18" charset="-128"/>
                          <a:ea typeface="UD デジタル 教科書体 NK-B" panose="02020700000000000000" pitchFamily="18" charset="-128"/>
                        </a:rPr>
                        <a:t>（金）</a:t>
                      </a:r>
                      <a:endParaRPr kumimoji="1" lang="en-US" altLang="ja-JP" sz="1200" dirty="0">
                        <a:latin typeface="UD デジタル 教科書体 NK-B" panose="02020700000000000000" pitchFamily="18" charset="-128"/>
                        <a:ea typeface="UD デジタル 教科書体 NK-B" panose="02020700000000000000" pitchFamily="18" charset="-128"/>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200" dirty="0">
                          <a:latin typeface="UD デジタル 教科書体 NK-B" panose="02020700000000000000" pitchFamily="18" charset="-128"/>
                          <a:ea typeface="UD デジタル 教科書体 NK-B" panose="02020700000000000000" pitchFamily="18" charset="-128"/>
                        </a:rPr>
                        <a:t>13</a:t>
                      </a:r>
                      <a:r>
                        <a:rPr kumimoji="1" lang="ja-JP" altLang="en-US" sz="1200" dirty="0">
                          <a:latin typeface="UD デジタル 教科書体 NK-B" panose="02020700000000000000" pitchFamily="18" charset="-128"/>
                          <a:ea typeface="UD デジタル 教科書体 NK-B" panose="02020700000000000000" pitchFamily="18" charset="-128"/>
                        </a:rPr>
                        <a:t>：</a:t>
                      </a:r>
                      <a:r>
                        <a:rPr kumimoji="1" lang="en-US" altLang="ja-JP" sz="1200" dirty="0">
                          <a:latin typeface="UD デジタル 教科書体 NK-B" panose="02020700000000000000" pitchFamily="18" charset="-128"/>
                          <a:ea typeface="UD デジタル 教科書体 NK-B" panose="02020700000000000000" pitchFamily="18" charset="-128"/>
                        </a:rPr>
                        <a:t>30</a:t>
                      </a:r>
                      <a:r>
                        <a:rPr kumimoji="1" lang="ja-JP" altLang="en-US" sz="1200" dirty="0">
                          <a:latin typeface="UD デジタル 教科書体 NK-B" panose="02020700000000000000" pitchFamily="18" charset="-128"/>
                          <a:ea typeface="UD デジタル 教科書体 NK-B" panose="02020700000000000000" pitchFamily="18" charset="-128"/>
                        </a:rPr>
                        <a:t>～</a:t>
                      </a:r>
                      <a:r>
                        <a:rPr kumimoji="1" lang="en-US" altLang="ja-JP" sz="1200" dirty="0">
                          <a:latin typeface="UD デジタル 教科書体 NK-B" panose="02020700000000000000" pitchFamily="18" charset="-128"/>
                          <a:ea typeface="UD デジタル 教科書体 NK-B" panose="02020700000000000000" pitchFamily="18" charset="-128"/>
                        </a:rPr>
                        <a:t>16</a:t>
                      </a:r>
                      <a:r>
                        <a:rPr kumimoji="1" lang="ja-JP" altLang="en-US" sz="1200" dirty="0">
                          <a:latin typeface="UD デジタル 教科書体 NK-B" panose="02020700000000000000" pitchFamily="18" charset="-128"/>
                          <a:ea typeface="UD デジタル 教科書体 NK-B" panose="02020700000000000000" pitchFamily="18" charset="-128"/>
                        </a:rPr>
                        <a:t>：</a:t>
                      </a:r>
                      <a:r>
                        <a:rPr kumimoji="1" lang="en-US" altLang="ja-JP" sz="1200" dirty="0">
                          <a:latin typeface="UD デジタル 教科書体 NK-B" panose="02020700000000000000" pitchFamily="18" charset="-128"/>
                          <a:ea typeface="UD デジタル 教科書体 NK-B" panose="02020700000000000000" pitchFamily="18" charset="-128"/>
                        </a:rPr>
                        <a:t>00</a:t>
                      </a:r>
                      <a:endParaRPr kumimoji="1" lang="ja-JP" altLang="en-US" sz="1200" dirty="0">
                        <a:latin typeface="UD デジタル 教科書体 NK-B" panose="02020700000000000000" pitchFamily="18" charset="-128"/>
                        <a:ea typeface="UD デジタル 教科書体 NK-B" panose="02020700000000000000" pitchFamily="18"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kumimoji="1" lang="ja-JP" altLang="ja-JP" sz="1600" kern="1200" dirty="0">
                          <a:effectLst/>
                          <a:latin typeface="UD デジタル 教科書体 NK-B" panose="02020700000000000000" pitchFamily="18" charset="-128"/>
                          <a:ea typeface="UD デジタル 教科書体 NK-B" panose="02020700000000000000" pitchFamily="18" charset="-128"/>
                        </a:rPr>
                        <a:t>かしわのもり</a:t>
                      </a:r>
                      <a:r>
                        <a:rPr kumimoji="1" lang="ja-JP" altLang="en-US" sz="1600" kern="1200" dirty="0">
                          <a:effectLst/>
                          <a:latin typeface="UD デジタル 教科書体 NK-B" panose="02020700000000000000" pitchFamily="18" charset="-128"/>
                          <a:ea typeface="UD デジタル 教科書体 NK-B" panose="02020700000000000000" pitchFamily="18" charset="-128"/>
                        </a:rPr>
                        <a:t>　</a:t>
                      </a:r>
                      <a:endParaRPr kumimoji="1" lang="en-US" altLang="ja-JP" sz="1600" kern="1200" dirty="0">
                        <a:effectLst/>
                        <a:latin typeface="UD デジタル 教科書体 NK-B" panose="02020700000000000000" pitchFamily="18" charset="-128"/>
                        <a:ea typeface="UD デジタル 教科書体 NK-B" panose="02020700000000000000" pitchFamily="18" charset="-128"/>
                      </a:endParaRPr>
                    </a:p>
                    <a:p>
                      <a:pPr algn="l"/>
                      <a:r>
                        <a:rPr kumimoji="1" lang="ja-JP" altLang="en-US" sz="1200" kern="1200" dirty="0">
                          <a:effectLst/>
                          <a:latin typeface="UD デジタル 教科書体 NK-B" panose="02020700000000000000" pitchFamily="18" charset="-128"/>
                          <a:ea typeface="UD デジタル 教科書体 NK-B" panose="02020700000000000000" pitchFamily="18" charset="-128"/>
                        </a:rPr>
                        <a:t>住所：大町１丁目５</a:t>
                      </a:r>
                      <a:r>
                        <a:rPr kumimoji="1" lang="en-US" altLang="ja-JP" sz="1200" kern="1200" dirty="0">
                          <a:effectLst/>
                          <a:latin typeface="UD デジタル 教科書体 NK-B" panose="02020700000000000000" pitchFamily="18" charset="-128"/>
                          <a:ea typeface="UD デジタル 教科書体 NK-B" panose="02020700000000000000" pitchFamily="18" charset="-128"/>
                        </a:rPr>
                        <a:t>-</a:t>
                      </a:r>
                      <a:r>
                        <a:rPr kumimoji="1" lang="ja-JP" altLang="en-US" sz="1200" kern="1200" dirty="0">
                          <a:effectLst/>
                          <a:latin typeface="UD デジタル 教科書体 NK-B" panose="02020700000000000000" pitchFamily="18" charset="-128"/>
                          <a:ea typeface="UD デジタル 教科書体 NK-B" panose="02020700000000000000" pitchFamily="18" charset="-128"/>
                        </a:rPr>
                        <a:t>７　</a:t>
                      </a:r>
                      <a:endParaRPr kumimoji="1" lang="ja-JP" altLang="en-US" sz="1200" dirty="0">
                        <a:latin typeface="UD デジタル 教科書体 NK-B" panose="02020700000000000000" pitchFamily="18" charset="-128"/>
                        <a:ea typeface="UD デジタル 教科書体 NK-B" panose="02020700000000000000" pitchFamily="18"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54279227"/>
                  </a:ext>
                </a:extLst>
              </a:tr>
              <a:tr h="576000">
                <a:tc>
                  <a:txBody>
                    <a:bodyPr/>
                    <a:lstStyle/>
                    <a:p>
                      <a:pPr algn="l"/>
                      <a:endParaRPr kumimoji="1" lang="ja-JP" altLang="en-US"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2000" dirty="0">
                          <a:latin typeface="UD デジタル 教科書体 NK-B" panose="02020700000000000000" pitchFamily="18" charset="-128"/>
                          <a:ea typeface="UD デジタル 教科書体 NK-B" panose="02020700000000000000" pitchFamily="18" charset="-128"/>
                        </a:rPr>
                        <a:t>12/7</a:t>
                      </a:r>
                      <a:r>
                        <a:rPr kumimoji="1" lang="ja-JP" altLang="en-US" sz="1200" dirty="0">
                          <a:latin typeface="UD デジタル 教科書体 NK-B" panose="02020700000000000000" pitchFamily="18" charset="-128"/>
                          <a:ea typeface="UD デジタル 教科書体 NK-B" panose="02020700000000000000" pitchFamily="18" charset="-128"/>
                        </a:rPr>
                        <a:t>（木）・</a:t>
                      </a:r>
                      <a:r>
                        <a:rPr kumimoji="1" lang="en-US" altLang="ja-JP" sz="2000" dirty="0">
                          <a:latin typeface="UD デジタル 教科書体 NK-B" panose="02020700000000000000" pitchFamily="18" charset="-128"/>
                          <a:ea typeface="UD デジタル 教科書体 NK-B" panose="02020700000000000000" pitchFamily="18" charset="-128"/>
                        </a:rPr>
                        <a:t>12/8</a:t>
                      </a:r>
                      <a:r>
                        <a:rPr kumimoji="1" lang="ja-JP" altLang="en-US" sz="1200" dirty="0">
                          <a:latin typeface="UD デジタル 教科書体 NK-B" panose="02020700000000000000" pitchFamily="18" charset="-128"/>
                          <a:ea typeface="UD デジタル 教科書体 NK-B" panose="02020700000000000000" pitchFamily="18" charset="-128"/>
                        </a:rPr>
                        <a:t>（金）</a:t>
                      </a:r>
                      <a:endParaRPr kumimoji="1" lang="en-US" altLang="ja-JP" sz="1200" dirty="0">
                        <a:latin typeface="UD デジタル 教科書体 NK-B" panose="02020700000000000000" pitchFamily="18" charset="-128"/>
                        <a:ea typeface="UD デジタル 教科書体 NK-B" panose="02020700000000000000" pitchFamily="18" charset="-128"/>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200" dirty="0">
                          <a:latin typeface="UD デジタル 教科書体 NK-B" panose="02020700000000000000" pitchFamily="18" charset="-128"/>
                          <a:ea typeface="UD デジタル 教科書体 NK-B" panose="02020700000000000000" pitchFamily="18" charset="-128"/>
                        </a:rPr>
                        <a:t>13</a:t>
                      </a:r>
                      <a:r>
                        <a:rPr kumimoji="1" lang="ja-JP" altLang="en-US" sz="1200" dirty="0">
                          <a:latin typeface="UD デジタル 教科書体 NK-B" panose="02020700000000000000" pitchFamily="18" charset="-128"/>
                          <a:ea typeface="UD デジタル 教科書体 NK-B" panose="02020700000000000000" pitchFamily="18" charset="-128"/>
                        </a:rPr>
                        <a:t>：</a:t>
                      </a:r>
                      <a:r>
                        <a:rPr kumimoji="1" lang="en-US" altLang="ja-JP" sz="1200" dirty="0">
                          <a:latin typeface="UD デジタル 教科書体 NK-B" panose="02020700000000000000" pitchFamily="18" charset="-128"/>
                          <a:ea typeface="UD デジタル 教科書体 NK-B" panose="02020700000000000000" pitchFamily="18" charset="-128"/>
                        </a:rPr>
                        <a:t>30</a:t>
                      </a:r>
                      <a:r>
                        <a:rPr kumimoji="1" lang="ja-JP" altLang="en-US" sz="1200" dirty="0">
                          <a:latin typeface="UD デジタル 教科書体 NK-B" panose="02020700000000000000" pitchFamily="18" charset="-128"/>
                          <a:ea typeface="UD デジタル 教科書体 NK-B" panose="02020700000000000000" pitchFamily="18" charset="-128"/>
                        </a:rPr>
                        <a:t>～</a:t>
                      </a:r>
                      <a:r>
                        <a:rPr kumimoji="1" lang="en-US" altLang="ja-JP" sz="1200" dirty="0">
                          <a:latin typeface="UD デジタル 教科書体 NK-B" panose="02020700000000000000" pitchFamily="18" charset="-128"/>
                          <a:ea typeface="UD デジタル 教科書体 NK-B" panose="02020700000000000000" pitchFamily="18" charset="-128"/>
                        </a:rPr>
                        <a:t>16</a:t>
                      </a:r>
                      <a:r>
                        <a:rPr kumimoji="1" lang="ja-JP" altLang="en-US" sz="1200" dirty="0">
                          <a:latin typeface="UD デジタル 教科書体 NK-B" panose="02020700000000000000" pitchFamily="18" charset="-128"/>
                          <a:ea typeface="UD デジタル 教科書体 NK-B" panose="02020700000000000000" pitchFamily="18" charset="-128"/>
                        </a:rPr>
                        <a:t>：</a:t>
                      </a:r>
                      <a:r>
                        <a:rPr kumimoji="1" lang="en-US" altLang="ja-JP" sz="1200" dirty="0">
                          <a:latin typeface="UD デジタル 教科書体 NK-B" panose="02020700000000000000" pitchFamily="18" charset="-128"/>
                          <a:ea typeface="UD デジタル 教科書体 NK-B" panose="02020700000000000000" pitchFamily="18" charset="-128"/>
                        </a:rPr>
                        <a:t>00</a:t>
                      </a:r>
                      <a:endParaRPr kumimoji="1" lang="ja-JP" altLang="en-US" sz="1200" dirty="0">
                        <a:latin typeface="UD デジタル 教科書体 NK-B" panose="02020700000000000000" pitchFamily="18" charset="-128"/>
                        <a:ea typeface="UD デジタル 教科書体 NK-B" panose="02020700000000000000" pitchFamily="18"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ja-JP" sz="16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恵み野会館</a:t>
                      </a:r>
                      <a:r>
                        <a:rPr kumimoji="1" lang="ja-JP" altLang="en-US" sz="16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　</a:t>
                      </a:r>
                      <a:endParaRPr kumimoji="1" lang="en-US" altLang="ja-JP" sz="16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住所：恵み野北</a:t>
                      </a:r>
                      <a:r>
                        <a:rPr kumimoji="1" lang="en-US" altLang="ja-JP" sz="12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2</a:t>
                      </a:r>
                      <a:r>
                        <a:rPr kumimoji="1" lang="ja-JP" altLang="en-US" sz="12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丁目１２</a:t>
                      </a:r>
                      <a:r>
                        <a:rPr kumimoji="1" lang="en-US" altLang="ja-JP" sz="12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a:t>
                      </a:r>
                      <a:r>
                        <a:rPr kumimoji="1" lang="ja-JP" altLang="en-US" sz="12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２</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80956466"/>
                  </a:ext>
                </a:extLst>
              </a:tr>
            </a:tbl>
          </a:graphicData>
        </a:graphic>
      </p:graphicFrame>
      <p:sp>
        <p:nvSpPr>
          <p:cNvPr id="5" name="角丸四角形 5">
            <a:extLst>
              <a:ext uri="{FF2B5EF4-FFF2-40B4-BE49-F238E27FC236}">
                <a16:creationId xmlns:a16="http://schemas.microsoft.com/office/drawing/2014/main" id="{9188CE21-1119-4658-873E-AE4A2E072CFC}"/>
              </a:ext>
            </a:extLst>
          </p:cNvPr>
          <p:cNvSpPr/>
          <p:nvPr/>
        </p:nvSpPr>
        <p:spPr>
          <a:xfrm>
            <a:off x="404813" y="445240"/>
            <a:ext cx="6210300" cy="5619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pPr>
            <a:r>
              <a:rPr lang="en-US" sz="2000" b="1" kern="100" spc="3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FAX</a:t>
            </a:r>
            <a:r>
              <a:rPr lang="ja-JP" altLang="en-US" sz="2000" b="1" kern="100" spc="3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番号：０１２３－３９－２７１５</a:t>
            </a:r>
            <a:endParaRPr lang="ja-JP" altLang="en-US" sz="1050" kern="100" spc="300" dirty="0">
              <a:latin typeface="BIZ UDPゴシック" panose="020B0400000000000000" pitchFamily="50" charset="-128"/>
              <a:ea typeface="BIZ UDPゴシック" panose="020B0400000000000000" pitchFamily="50" charset="-128"/>
              <a:cs typeface="Times New Roman" panose="02020603050405020304" pitchFamily="18" charset="0"/>
            </a:endParaRPr>
          </a:p>
        </p:txBody>
      </p:sp>
      <p:pic>
        <p:nvPicPr>
          <p:cNvPr id="11" name="図 10">
            <a:extLst>
              <a:ext uri="{FF2B5EF4-FFF2-40B4-BE49-F238E27FC236}">
                <a16:creationId xmlns:a16="http://schemas.microsoft.com/office/drawing/2014/main" id="{EEBDF734-ED22-4BC9-A721-1F4670AB66EF}"/>
              </a:ext>
            </a:extLst>
          </p:cNvPr>
          <p:cNvPicPr>
            <a:picLocks noChangeAspect="1"/>
          </p:cNvPicPr>
          <p:nvPr/>
        </p:nvPicPr>
        <p:blipFill rotWithShape="1">
          <a:blip r:embed="rId2">
            <a:extLst>
              <a:ext uri="{28A0092B-C50C-407E-A947-70E740481C1C}">
                <a14:useLocalDpi xmlns:a14="http://schemas.microsoft.com/office/drawing/2010/main" val="0"/>
              </a:ext>
            </a:extLst>
          </a:blip>
          <a:srcRect r="50000"/>
          <a:stretch/>
        </p:blipFill>
        <p:spPr>
          <a:xfrm>
            <a:off x="5529831" y="1646784"/>
            <a:ext cx="1314227" cy="2322148"/>
          </a:xfrm>
          <a:prstGeom prst="rect">
            <a:avLst/>
          </a:prstGeom>
        </p:spPr>
      </p:pic>
      <p:sp>
        <p:nvSpPr>
          <p:cNvPr id="6" name="正方形/長方形 5">
            <a:extLst>
              <a:ext uri="{FF2B5EF4-FFF2-40B4-BE49-F238E27FC236}">
                <a16:creationId xmlns:a16="http://schemas.microsoft.com/office/drawing/2014/main" id="{FE58243F-57F7-4474-A22F-F28B4D5C46B8}"/>
              </a:ext>
            </a:extLst>
          </p:cNvPr>
          <p:cNvSpPr/>
          <p:nvPr/>
        </p:nvSpPr>
        <p:spPr>
          <a:xfrm>
            <a:off x="404813" y="1984455"/>
            <a:ext cx="6630022" cy="14494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indent="-176213">
              <a:lnSpc>
                <a:spcPct val="125000"/>
              </a:lnSpc>
              <a:buFont typeface="Arial" panose="020B0604020202020204" pitchFamily="34" charset="0"/>
              <a:buChar char="•"/>
            </a:pPr>
            <a:r>
              <a:rPr kumimoji="1" lang="ja-JP" altLang="en-US" sz="1400" b="1" dirty="0">
                <a:solidFill>
                  <a:schemeClr val="tx1"/>
                </a:solidFill>
                <a:latin typeface="BIZ UDPゴシック" panose="020B0400000000000000" pitchFamily="50" charset="-128"/>
                <a:ea typeface="BIZ UDPゴシック" panose="020B0400000000000000" pitchFamily="50" charset="-128"/>
              </a:rPr>
              <a:t>事前予約制</a:t>
            </a:r>
            <a:r>
              <a:rPr kumimoji="1" lang="ja-JP" altLang="en-US" sz="1400" dirty="0">
                <a:solidFill>
                  <a:schemeClr val="tx1"/>
                </a:solidFill>
                <a:latin typeface="BIZ UDPゴシック" panose="020B0400000000000000" pitchFamily="50" charset="-128"/>
                <a:ea typeface="BIZ UDPゴシック" panose="020B0400000000000000" pitchFamily="50" charset="-128"/>
              </a:rPr>
              <a:t>（お電話または</a:t>
            </a:r>
            <a:r>
              <a:rPr kumimoji="1" lang="en-US" altLang="ja-JP" sz="1400" dirty="0">
                <a:solidFill>
                  <a:schemeClr val="tx1"/>
                </a:solidFill>
                <a:latin typeface="BIZ UDPゴシック" panose="020B0400000000000000" pitchFamily="50" charset="-128"/>
                <a:ea typeface="BIZ UDPゴシック" panose="020B0400000000000000" pitchFamily="50" charset="-128"/>
              </a:rPr>
              <a:t>FAX</a:t>
            </a:r>
            <a:r>
              <a:rPr kumimoji="1" lang="ja-JP" altLang="en-US" sz="1400" dirty="0">
                <a:solidFill>
                  <a:schemeClr val="tx1"/>
                </a:solidFill>
                <a:latin typeface="BIZ UDPゴシック" panose="020B0400000000000000" pitchFamily="50" charset="-128"/>
                <a:ea typeface="BIZ UDPゴシック" panose="020B0400000000000000" pitchFamily="50" charset="-128"/>
              </a:rPr>
              <a:t>でお申し込みください）</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pPr marL="176213" indent="-176213">
              <a:lnSpc>
                <a:spcPct val="125000"/>
              </a:lnSpc>
              <a:buFont typeface="Arial" panose="020B0604020202020204" pitchFamily="34" charset="0"/>
              <a:buChar char="•"/>
            </a:pPr>
            <a:r>
              <a:rPr kumimoji="1" lang="ja-JP" altLang="en-US" sz="1400" b="1" dirty="0">
                <a:solidFill>
                  <a:schemeClr val="tx1"/>
                </a:solidFill>
                <a:latin typeface="BIZ UDPゴシック" panose="020B0400000000000000" pitchFamily="50" charset="-128"/>
                <a:ea typeface="BIZ UDPゴシック" panose="020B0400000000000000" pitchFamily="50" charset="-128"/>
              </a:rPr>
              <a:t>申込〆切　各日開催日の２日前</a:t>
            </a:r>
            <a:r>
              <a:rPr kumimoji="1" lang="ja-JP" altLang="en-US" sz="1400" dirty="0">
                <a:solidFill>
                  <a:schemeClr val="tx1"/>
                </a:solidFill>
                <a:latin typeface="BIZ UDPゴシック" panose="020B0400000000000000" pitchFamily="50" charset="-128"/>
                <a:ea typeface="BIZ UDPゴシック" panose="020B0400000000000000" pitchFamily="50" charset="-128"/>
              </a:rPr>
              <a:t>まで</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pPr marL="176213" indent="-176213">
              <a:lnSpc>
                <a:spcPct val="125000"/>
              </a:lnSpc>
              <a:buFont typeface="Arial" panose="020B0604020202020204" pitchFamily="34" charset="0"/>
              <a:buChar char="•"/>
            </a:pPr>
            <a:r>
              <a:rPr kumimoji="1" lang="ja-JP" altLang="en-US" sz="1400" dirty="0">
                <a:solidFill>
                  <a:schemeClr val="tx1"/>
                </a:solidFill>
                <a:latin typeface="BIZ UDPゴシック" panose="020B0400000000000000" pitchFamily="50" charset="-128"/>
                <a:ea typeface="BIZ UDPゴシック" panose="020B0400000000000000" pitchFamily="50" charset="-128"/>
              </a:rPr>
              <a:t>参加者にはサポーターの証！！</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pPr>
              <a:lnSpc>
                <a:spcPct val="125000"/>
              </a:lnSpc>
            </a:pPr>
            <a:r>
              <a:rPr kumimoji="1" lang="ja-JP" altLang="en-US" sz="1400" dirty="0">
                <a:solidFill>
                  <a:schemeClr val="tx1"/>
                </a:solidFill>
                <a:latin typeface="BIZ UDPゴシック" panose="020B0400000000000000" pitchFamily="50" charset="-128"/>
                <a:ea typeface="BIZ UDPゴシック" panose="020B0400000000000000" pitchFamily="50" charset="-128"/>
              </a:rPr>
              <a:t>   終了証が発行されます</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pPr>
              <a:lnSpc>
                <a:spcPct val="125000"/>
              </a:lnSpc>
            </a:pPr>
            <a:r>
              <a:rPr kumimoji="1" lang="ja-JP" altLang="en-US" sz="1400" dirty="0">
                <a:solidFill>
                  <a:schemeClr val="tx1"/>
                </a:solidFill>
                <a:latin typeface="BIZ UDPゴシック" panose="020B0400000000000000" pitchFamily="50" charset="-128"/>
                <a:ea typeface="BIZ UDPゴシック" panose="020B0400000000000000" pitchFamily="50" charset="-128"/>
              </a:rPr>
              <a:t>＊</a:t>
            </a:r>
            <a:r>
              <a:rPr kumimoji="1" lang="ja-JP" altLang="en-US" sz="1400" b="1" dirty="0">
                <a:solidFill>
                  <a:schemeClr val="tx1"/>
                </a:solidFill>
                <a:latin typeface="BIZ UDPゴシック" panose="020B0400000000000000" pitchFamily="50" charset="-128"/>
                <a:ea typeface="BIZ UDPゴシック" panose="020B0400000000000000" pitchFamily="50" charset="-128"/>
              </a:rPr>
              <a:t>動きやすい服装</a:t>
            </a:r>
            <a:r>
              <a:rPr kumimoji="1" lang="ja-JP" altLang="en-US" sz="1400" dirty="0">
                <a:solidFill>
                  <a:schemeClr val="tx1"/>
                </a:solidFill>
                <a:latin typeface="BIZ UDPゴシック" panose="020B0400000000000000" pitchFamily="50" charset="-128"/>
                <a:ea typeface="BIZ UDPゴシック" panose="020B0400000000000000" pitchFamily="50" charset="-128"/>
              </a:rPr>
              <a:t>、</a:t>
            </a:r>
            <a:r>
              <a:rPr kumimoji="1" lang="ja-JP" altLang="en-US" sz="1400" b="1" dirty="0">
                <a:solidFill>
                  <a:schemeClr val="tx1"/>
                </a:solidFill>
                <a:latin typeface="BIZ UDPゴシック" panose="020B0400000000000000" pitchFamily="50" charset="-128"/>
                <a:ea typeface="BIZ UDPゴシック" panose="020B0400000000000000" pitchFamily="50" charset="-128"/>
              </a:rPr>
              <a:t>水分持参</a:t>
            </a:r>
            <a:r>
              <a:rPr kumimoji="1" lang="ja-JP" altLang="en-US" sz="1400" dirty="0">
                <a:solidFill>
                  <a:schemeClr val="tx1"/>
                </a:solidFill>
                <a:latin typeface="BIZ UDPゴシック" panose="020B0400000000000000" pitchFamily="50" charset="-128"/>
                <a:ea typeface="BIZ UDPゴシック" panose="020B0400000000000000" pitchFamily="50" charset="-128"/>
              </a:rPr>
              <a:t>でお願いします</a:t>
            </a:r>
          </a:p>
        </p:txBody>
      </p:sp>
      <p:sp>
        <p:nvSpPr>
          <p:cNvPr id="7" name="正方形/長方形 6">
            <a:extLst>
              <a:ext uri="{FF2B5EF4-FFF2-40B4-BE49-F238E27FC236}">
                <a16:creationId xmlns:a16="http://schemas.microsoft.com/office/drawing/2014/main" id="{36AC5386-2AF3-4FBF-806B-3111B9F7A40A}"/>
              </a:ext>
            </a:extLst>
          </p:cNvPr>
          <p:cNvSpPr/>
          <p:nvPr/>
        </p:nvSpPr>
        <p:spPr>
          <a:xfrm>
            <a:off x="289141" y="1080146"/>
            <a:ext cx="6464815" cy="8817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kumimoji="1" lang="ja-JP" altLang="en-US" sz="2400" b="1" spc="300" dirty="0">
                <a:solidFill>
                  <a:schemeClr val="tx1"/>
                </a:solidFill>
                <a:latin typeface="BIZ UDPゴシック" panose="020B0400000000000000" pitchFamily="50" charset="-128"/>
                <a:ea typeface="BIZ UDPゴシック" panose="020B0400000000000000" pitchFamily="50" charset="-128"/>
              </a:rPr>
              <a:t>「いきいき百歳体操サポーター養成講座」</a:t>
            </a:r>
            <a:endParaRPr kumimoji="1" lang="en-US" altLang="ja-JP" sz="2400" b="1" spc="300" dirty="0">
              <a:solidFill>
                <a:schemeClr val="tx1"/>
              </a:solidFill>
              <a:latin typeface="BIZ UDPゴシック" panose="020B0400000000000000" pitchFamily="50" charset="-128"/>
              <a:ea typeface="BIZ UDPゴシック" panose="020B0400000000000000" pitchFamily="50" charset="-128"/>
            </a:endParaRPr>
          </a:p>
          <a:p>
            <a:pPr algn="ctr">
              <a:lnSpc>
                <a:spcPct val="120000"/>
              </a:lnSpc>
            </a:pPr>
            <a:r>
              <a:rPr kumimoji="1" lang="ja-JP" altLang="en-US" sz="2000" b="1" spc="300" dirty="0">
                <a:solidFill>
                  <a:schemeClr val="tx1"/>
                </a:solidFill>
                <a:latin typeface="BIZ UDPゴシック" panose="020B0400000000000000" pitchFamily="50" charset="-128"/>
                <a:ea typeface="BIZ UDPゴシック" panose="020B0400000000000000" pitchFamily="50" charset="-128"/>
              </a:rPr>
              <a:t>参加申込書</a:t>
            </a:r>
          </a:p>
        </p:txBody>
      </p:sp>
      <p:sp>
        <p:nvSpPr>
          <p:cNvPr id="8" name="正方形/長方形 7">
            <a:extLst>
              <a:ext uri="{FF2B5EF4-FFF2-40B4-BE49-F238E27FC236}">
                <a16:creationId xmlns:a16="http://schemas.microsoft.com/office/drawing/2014/main" id="{34BF012C-C17B-4F3C-B0BC-61EA68777742}"/>
              </a:ext>
            </a:extLst>
          </p:cNvPr>
          <p:cNvSpPr/>
          <p:nvPr/>
        </p:nvSpPr>
        <p:spPr>
          <a:xfrm>
            <a:off x="286603" y="8779195"/>
            <a:ext cx="6414448" cy="105462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kumimoji="1" lang="ja-JP" altLang="en-US" sz="1400" dirty="0">
                <a:solidFill>
                  <a:schemeClr val="tx1"/>
                </a:solidFill>
                <a:latin typeface="BIZ UDPゴシック" panose="020B0400000000000000" pitchFamily="50" charset="-128"/>
                <a:ea typeface="BIZ UDPゴシック" panose="020B0400000000000000" pitchFamily="50" charset="-128"/>
              </a:rPr>
              <a:t>■　お問合せ　■</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pPr algn="ctr">
              <a:lnSpc>
                <a:spcPct val="150000"/>
              </a:lnSpc>
            </a:pPr>
            <a:r>
              <a:rPr kumimoji="1" lang="ja-JP" altLang="en-US" sz="1400" dirty="0">
                <a:solidFill>
                  <a:schemeClr val="tx1"/>
                </a:solidFill>
                <a:latin typeface="BIZ UDPゴシック" panose="020B0400000000000000" pitchFamily="50" charset="-128"/>
                <a:ea typeface="BIZ UDPゴシック" panose="020B0400000000000000" pitchFamily="50" charset="-128"/>
              </a:rPr>
              <a:t>恵庭市保健福祉部介護福祉課　生きがい対策担当</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pPr algn="ctr">
              <a:lnSpc>
                <a:spcPct val="150000"/>
              </a:lnSpc>
            </a:pPr>
            <a:r>
              <a:rPr kumimoji="1" lang="ja-JP" altLang="en-US" sz="1400" dirty="0">
                <a:solidFill>
                  <a:schemeClr val="tx1"/>
                </a:solidFill>
                <a:latin typeface="BIZ UDPゴシック" panose="020B0400000000000000" pitchFamily="50" charset="-128"/>
                <a:ea typeface="BIZ UDPゴシック" panose="020B0400000000000000" pitchFamily="50" charset="-128"/>
              </a:rPr>
              <a:t>☎ </a:t>
            </a:r>
            <a:r>
              <a:rPr kumimoji="1" lang="en-US" altLang="ja-JP" sz="1400" dirty="0">
                <a:solidFill>
                  <a:schemeClr val="tx1"/>
                </a:solidFill>
                <a:latin typeface="BIZ UDPゴシック" panose="020B0400000000000000" pitchFamily="50" charset="-128"/>
                <a:ea typeface="BIZ UDPゴシック" panose="020B0400000000000000" pitchFamily="50" charset="-128"/>
              </a:rPr>
              <a:t>0123-33-3131</a:t>
            </a:r>
            <a:r>
              <a:rPr kumimoji="1" lang="ja-JP" altLang="en-US" sz="1400" dirty="0">
                <a:solidFill>
                  <a:schemeClr val="tx1"/>
                </a:solidFill>
                <a:latin typeface="BIZ UDPゴシック" panose="020B0400000000000000" pitchFamily="50" charset="-128"/>
                <a:ea typeface="BIZ UDPゴシック" panose="020B0400000000000000" pitchFamily="50" charset="-128"/>
              </a:rPr>
              <a:t>（内線</a:t>
            </a:r>
            <a:r>
              <a:rPr kumimoji="1" lang="en-US" altLang="ja-JP" sz="1400" dirty="0">
                <a:solidFill>
                  <a:schemeClr val="tx1"/>
                </a:solidFill>
                <a:latin typeface="BIZ UDPゴシック" panose="020B0400000000000000" pitchFamily="50" charset="-128"/>
                <a:ea typeface="BIZ UDPゴシック" panose="020B0400000000000000" pitchFamily="50" charset="-128"/>
              </a:rPr>
              <a:t>1209</a:t>
            </a:r>
            <a:r>
              <a:rPr kumimoji="1" lang="ja-JP" altLang="en-US" sz="1400" dirty="0">
                <a:solidFill>
                  <a:schemeClr val="tx1"/>
                </a:solidFill>
                <a:latin typeface="BIZ UDPゴシック" panose="020B0400000000000000" pitchFamily="50" charset="-128"/>
                <a:ea typeface="BIZ UDPゴシック" panose="020B0400000000000000" pitchFamily="50" charset="-128"/>
              </a:rPr>
              <a:t>・１２４６）　</a:t>
            </a:r>
            <a:r>
              <a:rPr kumimoji="1" lang="en-US" altLang="ja-JP" sz="1400" dirty="0">
                <a:solidFill>
                  <a:schemeClr val="tx1"/>
                </a:solidFill>
                <a:latin typeface="BIZ UDPゴシック" panose="020B0400000000000000" pitchFamily="50" charset="-128"/>
                <a:ea typeface="BIZ UDPゴシック" panose="020B0400000000000000" pitchFamily="50" charset="-128"/>
              </a:rPr>
              <a:t>FAX</a:t>
            </a:r>
            <a:r>
              <a:rPr kumimoji="1" lang="ja-JP" altLang="en-US" sz="1400" dirty="0">
                <a:solidFill>
                  <a:schemeClr val="tx1"/>
                </a:solidFill>
                <a:latin typeface="BIZ UDPゴシック" panose="020B0400000000000000" pitchFamily="50" charset="-128"/>
                <a:ea typeface="BIZ UDPゴシック" panose="020B0400000000000000" pitchFamily="50" charset="-128"/>
              </a:rPr>
              <a:t>　</a:t>
            </a:r>
            <a:r>
              <a:rPr kumimoji="1" lang="en-US" altLang="ja-JP" sz="1400" dirty="0">
                <a:solidFill>
                  <a:schemeClr val="tx1"/>
                </a:solidFill>
                <a:latin typeface="BIZ UDPゴシック" panose="020B0400000000000000" pitchFamily="50" charset="-128"/>
                <a:ea typeface="BIZ UDPゴシック" panose="020B0400000000000000" pitchFamily="50" charset="-128"/>
              </a:rPr>
              <a:t>0123-39-2715</a:t>
            </a:r>
            <a:endParaRPr kumimoji="1" lang="ja-JP" altLang="en-US" sz="1400" dirty="0">
              <a:solidFill>
                <a:schemeClr val="tx1"/>
              </a:solidFill>
              <a:latin typeface="BIZ UDPゴシック" panose="020B0400000000000000" pitchFamily="50" charset="-128"/>
              <a:ea typeface="BIZ UDPゴシック" panose="020B0400000000000000" pitchFamily="50" charset="-128"/>
            </a:endParaRPr>
          </a:p>
        </p:txBody>
      </p:sp>
      <p:graphicFrame>
        <p:nvGraphicFramePr>
          <p:cNvPr id="10" name="表 9">
            <a:extLst>
              <a:ext uri="{FF2B5EF4-FFF2-40B4-BE49-F238E27FC236}">
                <a16:creationId xmlns:a16="http://schemas.microsoft.com/office/drawing/2014/main" id="{2FCFD555-9612-4830-9985-DE2F25039254}"/>
              </a:ext>
            </a:extLst>
          </p:cNvPr>
          <p:cNvGraphicFramePr>
            <a:graphicFrameLocks noGrp="1"/>
          </p:cNvGraphicFramePr>
          <p:nvPr>
            <p:extLst>
              <p:ext uri="{D42A27DB-BD31-4B8C-83A1-F6EECF244321}">
                <p14:modId xmlns:p14="http://schemas.microsoft.com/office/powerpoint/2010/main" val="3228487297"/>
              </p:ext>
            </p:extLst>
          </p:nvPr>
        </p:nvGraphicFramePr>
        <p:xfrm>
          <a:off x="286603" y="6797545"/>
          <a:ext cx="6428096" cy="1797709"/>
        </p:xfrm>
        <a:graphic>
          <a:graphicData uri="http://schemas.openxmlformats.org/drawingml/2006/table">
            <a:tbl>
              <a:tblPr firstRow="1" bandRow="1">
                <a:tableStyleId>{7E9639D4-E3E2-4D34-9284-5A2195B3D0D7}</a:tableStyleId>
              </a:tblPr>
              <a:tblGrid>
                <a:gridCol w="2049009">
                  <a:extLst>
                    <a:ext uri="{9D8B030D-6E8A-4147-A177-3AD203B41FA5}">
                      <a16:colId xmlns:a16="http://schemas.microsoft.com/office/drawing/2014/main" val="1835421288"/>
                    </a:ext>
                  </a:extLst>
                </a:gridCol>
                <a:gridCol w="2448677">
                  <a:extLst>
                    <a:ext uri="{9D8B030D-6E8A-4147-A177-3AD203B41FA5}">
                      <a16:colId xmlns:a16="http://schemas.microsoft.com/office/drawing/2014/main" val="3963006498"/>
                    </a:ext>
                  </a:extLst>
                </a:gridCol>
                <a:gridCol w="1930410">
                  <a:extLst>
                    <a:ext uri="{9D8B030D-6E8A-4147-A177-3AD203B41FA5}">
                      <a16:colId xmlns:a16="http://schemas.microsoft.com/office/drawing/2014/main" val="797323053"/>
                    </a:ext>
                  </a:extLst>
                </a:gridCol>
              </a:tblGrid>
              <a:tr h="604255">
                <a:tc>
                  <a:txBody>
                    <a:bodyPr/>
                    <a:lstStyle/>
                    <a:p>
                      <a:pPr algn="ctr"/>
                      <a:r>
                        <a:rPr kumimoji="1" lang="ja-JP" altLang="en-US" dirty="0">
                          <a:latin typeface="BIZ UDPゴシック" panose="020B0400000000000000" pitchFamily="50" charset="-128"/>
                          <a:ea typeface="BIZ UDPゴシック" panose="020B0400000000000000" pitchFamily="50" charset="-128"/>
                        </a:rPr>
                        <a:t>氏　名</a:t>
                      </a:r>
                    </a:p>
                  </a:txBody>
                  <a:tcPr anchor="ctr">
                    <a:lnB w="12700" cap="flat" cmpd="sng" algn="ctr">
                      <a:solidFill>
                        <a:schemeClr val="tx1"/>
                      </a:solidFill>
                      <a:prstDash val="solid"/>
                      <a:round/>
                      <a:headEnd type="none" w="med" len="med"/>
                      <a:tailEnd type="none" w="med" len="med"/>
                    </a:lnB>
                    <a:solidFill>
                      <a:schemeClr val="tx1">
                        <a:lumMod val="85000"/>
                        <a:lumOff val="15000"/>
                      </a:schemeClr>
                    </a:solidFill>
                  </a:tcPr>
                </a:tc>
                <a:tc>
                  <a:txBody>
                    <a:bodyPr/>
                    <a:lstStyle/>
                    <a:p>
                      <a:pPr algn="ctr"/>
                      <a:r>
                        <a:rPr kumimoji="1" lang="ja-JP" altLang="en-US" dirty="0">
                          <a:latin typeface="BIZ UDPゴシック" panose="020B0400000000000000" pitchFamily="50" charset="-128"/>
                          <a:ea typeface="BIZ UDPゴシック" panose="020B0400000000000000" pitchFamily="50" charset="-128"/>
                        </a:rPr>
                        <a:t>住　所</a:t>
                      </a:r>
                    </a:p>
                  </a:txBody>
                  <a:tcPr anchor="ctr">
                    <a:lnB w="12700" cap="flat" cmpd="sng" algn="ctr">
                      <a:solidFill>
                        <a:schemeClr val="tx1"/>
                      </a:solidFill>
                      <a:prstDash val="solid"/>
                      <a:round/>
                      <a:headEnd type="none" w="med" len="med"/>
                      <a:tailEnd type="none" w="med" len="med"/>
                    </a:lnB>
                    <a:solidFill>
                      <a:schemeClr val="tx1">
                        <a:lumMod val="85000"/>
                        <a:lumOff val="15000"/>
                      </a:schemeClr>
                    </a:solidFill>
                  </a:tcPr>
                </a:tc>
                <a:tc>
                  <a:txBody>
                    <a:bodyPr/>
                    <a:lstStyle/>
                    <a:p>
                      <a:pPr algn="ctr"/>
                      <a:r>
                        <a:rPr kumimoji="1" lang="ja-JP" altLang="en-US" dirty="0">
                          <a:latin typeface="BIZ UDPゴシック" panose="020B0400000000000000" pitchFamily="50" charset="-128"/>
                          <a:ea typeface="BIZ UDPゴシック" panose="020B0400000000000000" pitchFamily="50" charset="-128"/>
                        </a:rPr>
                        <a:t>連絡先の電話番号</a:t>
                      </a:r>
                      <a:endParaRPr kumimoji="1" lang="en-US" altLang="ja-JP" dirty="0">
                        <a:latin typeface="BIZ UDPゴシック" panose="020B0400000000000000" pitchFamily="50" charset="-128"/>
                        <a:ea typeface="BIZ UDPゴシック" panose="020B0400000000000000" pitchFamily="50" charset="-128"/>
                      </a:endParaRPr>
                    </a:p>
                  </a:txBody>
                  <a:tcPr anchor="ctr">
                    <a:lnB w="12700" cap="flat" cmpd="sng" algn="ctr">
                      <a:solidFill>
                        <a:schemeClr val="tx1"/>
                      </a:solidFill>
                      <a:prstDash val="solid"/>
                      <a:round/>
                      <a:headEnd type="none" w="med" len="med"/>
                      <a:tailEnd type="none" w="med" len="med"/>
                    </a:lnB>
                    <a:solidFill>
                      <a:schemeClr val="tx1">
                        <a:lumMod val="85000"/>
                        <a:lumOff val="15000"/>
                      </a:schemeClr>
                    </a:solidFill>
                  </a:tcPr>
                </a:tc>
                <a:extLst>
                  <a:ext uri="{0D108BD9-81ED-4DB2-BD59-A6C34878D82A}">
                    <a16:rowId xmlns:a16="http://schemas.microsoft.com/office/drawing/2014/main" val="1676329419"/>
                  </a:ext>
                </a:extLst>
              </a:tr>
              <a:tr h="596727">
                <a:tc>
                  <a:txBody>
                    <a:bodyPr/>
                    <a:lstStyle/>
                    <a:p>
                      <a:pPr algn="l"/>
                      <a:endParaRPr kumimoji="1" lang="ja-JP" altLang="en-US"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200" dirty="0">
                        <a:latin typeface="BIZ UDPゴシック" panose="020B0400000000000000" pitchFamily="50" charset="-128"/>
                        <a:ea typeface="BIZ UDP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kumimoji="1" lang="ja-JP" altLang="en-US" sz="1200" dirty="0">
                        <a:latin typeface="BIZ UDPゴシック" panose="020B0400000000000000" pitchFamily="50" charset="-128"/>
                        <a:ea typeface="BIZ UDP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4928646"/>
                  </a:ext>
                </a:extLst>
              </a:tr>
              <a:tr h="596727">
                <a:tc>
                  <a:txBody>
                    <a:bodyPr/>
                    <a:lstStyle/>
                    <a:p>
                      <a:pPr algn="l"/>
                      <a:endParaRPr kumimoji="1" lang="ja-JP" altLang="en-US"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200" dirty="0">
                        <a:latin typeface="BIZ UDPゴシック" panose="020B0400000000000000" pitchFamily="50" charset="-128"/>
                        <a:ea typeface="BIZ UDP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kumimoji="1" lang="ja-JP" altLang="en-US" sz="1200" dirty="0">
                        <a:latin typeface="BIZ UDPゴシック" panose="020B0400000000000000" pitchFamily="50" charset="-128"/>
                        <a:ea typeface="BIZ UDP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91622700"/>
                  </a:ext>
                </a:extLst>
              </a:tr>
            </a:tbl>
          </a:graphicData>
        </a:graphic>
      </p:graphicFrame>
      <p:pic>
        <p:nvPicPr>
          <p:cNvPr id="3" name="図 2">
            <a:extLst>
              <a:ext uri="{FF2B5EF4-FFF2-40B4-BE49-F238E27FC236}">
                <a16:creationId xmlns:a16="http://schemas.microsoft.com/office/drawing/2014/main" id="{CDC9A0CC-1D12-49FD-9BE7-45D47784CC51}"/>
              </a:ext>
            </a:extLst>
          </p:cNvPr>
          <p:cNvPicPr>
            <a:picLocks noChangeAspect="1"/>
          </p:cNvPicPr>
          <p:nvPr/>
        </p:nvPicPr>
        <p:blipFill>
          <a:blip r:embed="rId3"/>
          <a:stretch>
            <a:fillRect/>
          </a:stretch>
        </p:blipFill>
        <p:spPr>
          <a:xfrm>
            <a:off x="4058034" y="2462051"/>
            <a:ext cx="1411520" cy="984537"/>
          </a:xfrm>
          <a:prstGeom prst="rect">
            <a:avLst/>
          </a:prstGeom>
          <a:ln>
            <a:solidFill>
              <a:schemeClr val="tx1"/>
            </a:solidFill>
          </a:ln>
        </p:spPr>
      </p:pic>
      <p:sp>
        <p:nvSpPr>
          <p:cNvPr id="2" name="フリーフォーム: 図形 1">
            <a:extLst>
              <a:ext uri="{FF2B5EF4-FFF2-40B4-BE49-F238E27FC236}">
                <a16:creationId xmlns:a16="http://schemas.microsoft.com/office/drawing/2014/main" id="{F20EC7DD-DFD3-4D09-B426-6DE196C8558F}"/>
              </a:ext>
            </a:extLst>
          </p:cNvPr>
          <p:cNvSpPr/>
          <p:nvPr/>
        </p:nvSpPr>
        <p:spPr>
          <a:xfrm rot="21265776">
            <a:off x="5986198" y="2724552"/>
            <a:ext cx="335902" cy="392099"/>
          </a:xfrm>
          <a:custGeom>
            <a:avLst/>
            <a:gdLst>
              <a:gd name="connsiteX0" fmla="*/ 0 w 335902"/>
              <a:gd name="connsiteY0" fmla="*/ 43543 h 392099"/>
              <a:gd name="connsiteX1" fmla="*/ 242596 w 335902"/>
              <a:gd name="connsiteY1" fmla="*/ 391885 h 392099"/>
              <a:gd name="connsiteX2" fmla="*/ 335902 w 335902"/>
              <a:gd name="connsiteY2" fmla="*/ 0 h 392099"/>
            </a:gdLst>
            <a:ahLst/>
            <a:cxnLst>
              <a:cxn ang="0">
                <a:pos x="connsiteX0" y="connsiteY0"/>
              </a:cxn>
              <a:cxn ang="0">
                <a:pos x="connsiteX1" y="connsiteY1"/>
              </a:cxn>
              <a:cxn ang="0">
                <a:pos x="connsiteX2" y="connsiteY2"/>
              </a:cxn>
            </a:cxnLst>
            <a:rect l="l" t="t" r="r" b="b"/>
            <a:pathLst>
              <a:path w="335902" h="392099">
                <a:moveTo>
                  <a:pt x="0" y="43543"/>
                </a:moveTo>
                <a:cubicBezTo>
                  <a:pt x="93306" y="221342"/>
                  <a:pt x="186612" y="399142"/>
                  <a:pt x="242596" y="391885"/>
                </a:cubicBezTo>
                <a:cubicBezTo>
                  <a:pt x="298580" y="384628"/>
                  <a:pt x="317241" y="192314"/>
                  <a:pt x="335902" y="0"/>
                </a:cubicBez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pic>
        <p:nvPicPr>
          <p:cNvPr id="12" name="図 11">
            <a:extLst>
              <a:ext uri="{FF2B5EF4-FFF2-40B4-BE49-F238E27FC236}">
                <a16:creationId xmlns:a16="http://schemas.microsoft.com/office/drawing/2014/main" id="{939E72B8-52C6-49BD-9E43-A2A0A6AA5C60}"/>
              </a:ext>
            </a:extLst>
          </p:cNvPr>
          <p:cNvPicPr>
            <a:picLocks noChangeAspect="1"/>
          </p:cNvPicPr>
          <p:nvPr/>
        </p:nvPicPr>
        <p:blipFill>
          <a:blip r:embed="rId3"/>
          <a:stretch>
            <a:fillRect/>
          </a:stretch>
        </p:blipFill>
        <p:spPr>
          <a:xfrm rot="20700000">
            <a:off x="6120372" y="3045040"/>
            <a:ext cx="331988" cy="231562"/>
          </a:xfrm>
          <a:prstGeom prst="rect">
            <a:avLst/>
          </a:prstGeom>
          <a:ln>
            <a:solidFill>
              <a:schemeClr val="tx1"/>
            </a:solidFill>
          </a:ln>
        </p:spPr>
      </p:pic>
      <p:sp>
        <p:nvSpPr>
          <p:cNvPr id="9" name="テキスト ボックス 8">
            <a:extLst>
              <a:ext uri="{FF2B5EF4-FFF2-40B4-BE49-F238E27FC236}">
                <a16:creationId xmlns:a16="http://schemas.microsoft.com/office/drawing/2014/main" id="{BBADADAE-2685-4147-8BEE-2072B05D7E9B}"/>
              </a:ext>
            </a:extLst>
          </p:cNvPr>
          <p:cNvSpPr txBox="1"/>
          <p:nvPr/>
        </p:nvSpPr>
        <p:spPr>
          <a:xfrm>
            <a:off x="5663824" y="5540991"/>
            <a:ext cx="1323837" cy="492443"/>
          </a:xfrm>
          <a:prstGeom prst="rect">
            <a:avLst/>
          </a:prstGeom>
          <a:noFill/>
        </p:spPr>
        <p:txBody>
          <a:bodyPr wrap="square" rtlCol="0">
            <a:spAutoFit/>
          </a:bodyPr>
          <a:lstStyle/>
          <a:p>
            <a:r>
              <a:rPr kumimoji="1" lang="ja-JP" altLang="en-US" sz="1300" b="1" dirty="0">
                <a:latin typeface="UD デジタル 教科書体 NK-B" panose="02020700000000000000" pitchFamily="18" charset="-128"/>
                <a:ea typeface="UD デジタル 教科書体 NK-B" panose="02020700000000000000" pitchFamily="18" charset="-128"/>
              </a:rPr>
              <a:t>＊上靴を</a:t>
            </a:r>
            <a:endParaRPr kumimoji="1" lang="en-US" altLang="ja-JP" sz="1300" b="1" dirty="0">
              <a:latin typeface="UD デジタル 教科書体 NK-B" panose="02020700000000000000" pitchFamily="18" charset="-128"/>
              <a:ea typeface="UD デジタル 教科書体 NK-B" panose="02020700000000000000" pitchFamily="18" charset="-128"/>
            </a:endParaRPr>
          </a:p>
          <a:p>
            <a:r>
              <a:rPr kumimoji="1" lang="ja-JP" altLang="en-US" sz="1300" b="1" dirty="0">
                <a:latin typeface="UD デジタル 教科書体 NK-B" panose="02020700000000000000" pitchFamily="18" charset="-128"/>
                <a:ea typeface="UD デジタル 教科書体 NK-B" panose="02020700000000000000" pitchFamily="18" charset="-128"/>
              </a:rPr>
              <a:t>ご持参下さい</a:t>
            </a:r>
          </a:p>
        </p:txBody>
      </p:sp>
      <p:sp>
        <p:nvSpPr>
          <p:cNvPr id="13" name="テキスト ボックス 12">
            <a:extLst>
              <a:ext uri="{FF2B5EF4-FFF2-40B4-BE49-F238E27FC236}">
                <a16:creationId xmlns:a16="http://schemas.microsoft.com/office/drawing/2014/main" id="{F77A90A7-BF2A-40EB-8D4E-683EC0D3C234}"/>
              </a:ext>
            </a:extLst>
          </p:cNvPr>
          <p:cNvSpPr txBox="1"/>
          <p:nvPr/>
        </p:nvSpPr>
        <p:spPr>
          <a:xfrm>
            <a:off x="5663820" y="6127848"/>
            <a:ext cx="1160060" cy="492443"/>
          </a:xfrm>
          <a:prstGeom prst="rect">
            <a:avLst/>
          </a:prstGeom>
          <a:noFill/>
        </p:spPr>
        <p:txBody>
          <a:bodyPr wrap="square" rtlCol="0">
            <a:spAutoFit/>
          </a:bodyPr>
          <a:lstStyle/>
          <a:p>
            <a:r>
              <a:rPr kumimoji="1" lang="ja-JP" altLang="en-US" sz="1300" b="1" dirty="0">
                <a:latin typeface="UD デジタル 教科書体 NK-B" panose="02020700000000000000" pitchFamily="18" charset="-128"/>
                <a:ea typeface="UD デジタル 教科書体 NK-B" panose="02020700000000000000" pitchFamily="18" charset="-128"/>
              </a:rPr>
              <a:t>＊上靴を</a:t>
            </a:r>
            <a:endParaRPr kumimoji="1" lang="en-US" altLang="ja-JP" sz="1300" b="1" dirty="0">
              <a:latin typeface="UD デジタル 教科書体 NK-B" panose="02020700000000000000" pitchFamily="18" charset="-128"/>
              <a:ea typeface="UD デジタル 教科書体 NK-B" panose="02020700000000000000" pitchFamily="18" charset="-128"/>
            </a:endParaRPr>
          </a:p>
          <a:p>
            <a:r>
              <a:rPr kumimoji="1" lang="ja-JP" altLang="en-US" sz="1300" b="1" dirty="0">
                <a:latin typeface="UD デジタル 教科書体 NK-B" panose="02020700000000000000" pitchFamily="18" charset="-128"/>
                <a:ea typeface="UD デジタル 教科書体 NK-B" panose="02020700000000000000" pitchFamily="18" charset="-128"/>
              </a:rPr>
              <a:t>ご持参下さい</a:t>
            </a:r>
          </a:p>
        </p:txBody>
      </p:sp>
    </p:spTree>
    <p:extLst>
      <p:ext uri="{BB962C8B-B14F-4D97-AF65-F5344CB8AC3E}">
        <p14:creationId xmlns:p14="http://schemas.microsoft.com/office/powerpoint/2010/main" val="873260229"/>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4032</TotalTime>
  <Words>329</Words>
  <Application>Microsoft Office PowerPoint</Application>
  <PresentationFormat>ユーザー設定</PresentationFormat>
  <Paragraphs>57</Paragraphs>
  <Slides>2</Slides>
  <Notes>0</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2</vt:i4>
      </vt:variant>
    </vt:vector>
  </HeadingPairs>
  <TitlesOfParts>
    <vt:vector size="13" baseType="lpstr">
      <vt:lpstr>BIZ UDPゴシック</vt:lpstr>
      <vt:lpstr>HGP創英角ｺﾞｼｯｸUB</vt:lpstr>
      <vt:lpstr>HG丸ｺﾞｼｯｸM-PRO</vt:lpstr>
      <vt:lpstr>UD デジタル 教科書体 NK-B</vt:lpstr>
      <vt:lpstr>游ゴシック</vt:lpstr>
      <vt:lpstr>游ゴシック Light</vt:lpstr>
      <vt:lpstr>Arial</vt:lpstr>
      <vt:lpstr>Calibri</vt:lpstr>
      <vt:lpstr>Calibri Light</vt:lpstr>
      <vt:lpstr>Times New Roman</vt:lpstr>
      <vt:lpstr>Office テーマ</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恵庭市</dc:creator>
  <cp:lastModifiedBy>恵庭市</cp:lastModifiedBy>
  <cp:revision>325</cp:revision>
  <cp:lastPrinted>2023-04-24T07:03:45Z</cp:lastPrinted>
  <dcterms:created xsi:type="dcterms:W3CDTF">2021-02-10T08:53:33Z</dcterms:created>
  <dcterms:modified xsi:type="dcterms:W3CDTF">2023-04-25T05:36:13Z</dcterms:modified>
</cp:coreProperties>
</file>